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6" r:id="rId5"/>
    <p:sldMasterId id="2147483668" r:id="rId6"/>
  </p:sldMasterIdLst>
  <p:notesMasterIdLst>
    <p:notesMasterId r:id="rId61"/>
  </p:notesMasterIdLst>
  <p:sldIdLst>
    <p:sldId id="270" r:id="rId7"/>
    <p:sldId id="272" r:id="rId8"/>
    <p:sldId id="319" r:id="rId9"/>
    <p:sldId id="320"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325" r:id="rId30"/>
    <p:sldId id="326" r:id="rId31"/>
    <p:sldId id="328" r:id="rId32"/>
    <p:sldId id="327"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22" r:id="rId57"/>
    <p:sldId id="324" r:id="rId58"/>
    <p:sldId id="323" r:id="rId59"/>
    <p:sldId id="269" r:id="rId60"/>
  </p:sldIdLst>
  <p:sldSz cx="12192000" cy="6858000"/>
  <p:notesSz cx="6858000" cy="9144000"/>
  <p:embeddedFontLst>
    <p:embeddedFont>
      <p:font typeface="Montserrat Regular" panose="00000500000000000000" pitchFamily="2" charset="0"/>
      <p:regular r:id="rId62"/>
    </p:embeddedFont>
    <p:embeddedFont>
      <p:font typeface="Montserrat Bold" panose="00000800000000000000" pitchFamily="2" charset="0"/>
      <p:bold r:id="rId63"/>
    </p:embeddedFont>
    <p:embeddedFont>
      <p:font typeface="Mongolian Baiti" panose="03000500000000000000" pitchFamily="66" charset="0"/>
      <p:regular r:id="rId64"/>
    </p:embeddedFont>
    <p:embeddedFont>
      <p:font typeface="Montserrat ExtraBold" panose="00000900000000000000" pitchFamily="2" charset="0"/>
      <p:bold r:id="rId65"/>
      <p:boldItalic r:id="rId66"/>
    </p:embeddedFont>
    <p:embeddedFont>
      <p:font typeface="MS PGothic" panose="020B0600070205080204" pitchFamily="34" charset="-128"/>
      <p:regular r:id="rId67"/>
    </p:embeddedFont>
    <p:embeddedFont>
      <p:font typeface="Montserrat SemiBold" panose="00000700000000000000" pitchFamily="2" charset="0"/>
      <p:bold r:id="rId68"/>
      <p:boldItalic r:id="rId69"/>
    </p:embeddedFont>
    <p:embeddedFont>
      <p:font typeface="Calibri" panose="020F0502020204030204" pitchFamily="34" charset="0"/>
      <p:regular r:id="rId70"/>
      <p:bold r:id="rId71"/>
      <p:italic r:id="rId72"/>
      <p:boldItalic r:id="rId73"/>
    </p:embeddedFont>
    <p:embeddedFont>
      <p:font typeface="Montserrat Medium" panose="00000600000000000000" pitchFamily="2" charset="0"/>
      <p:regular r:id="rId74"/>
      <p:italic r:id="rId75"/>
    </p:embeddedFont>
    <p:embeddedFont>
      <p:font typeface="Montserrat Light" panose="00000400000000000000" pitchFamily="2" charset="0"/>
      <p:regular r:id="rId76"/>
      <p:italic r:id="rId77"/>
    </p:embeddedFont>
    <p:embeddedFont>
      <p:font typeface="Montserrat" panose="00000500000000000000" pitchFamily="2" charset="0"/>
      <p:regular r:id="rId78"/>
      <p:bold r:id="rId79"/>
      <p:italic r:id="rId80"/>
      <p:boldItalic r:id="rId81"/>
    </p:embeddedFont>
    <p:embeddedFont>
      <p:font typeface="Helvetica" panose="020B0504020202030204" pitchFamily="34" charset="0"/>
      <p:regular r:id="rId82"/>
      <p:bold r:id="rId83"/>
      <p:italic r:id="rId84"/>
      <p:boldItalic r:id="rId85"/>
    </p:embeddedFont>
  </p:embeddedFontLst>
  <p:defaultTextStyle>
    <a:defPPr>
      <a:defRPr lang="es-MX"/>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5"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C4F"/>
    <a:srgbClr val="BC945A"/>
    <a:srgbClr val="A42145"/>
    <a:srgbClr val="DEC9A2"/>
    <a:srgbClr val="404040"/>
    <a:srgbClr val="6E152E"/>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70"/>
    <p:restoredTop sz="86395"/>
  </p:normalViewPr>
  <p:slideViewPr>
    <p:cSldViewPr snapToGrid="0" snapToObjects="1">
      <p:cViewPr>
        <p:scale>
          <a:sx n="71" d="100"/>
          <a:sy n="71" d="100"/>
        </p:scale>
        <p:origin x="-768" y="-510"/>
      </p:cViewPr>
      <p:guideLst>
        <p:guide orient="horz" pos="2445"/>
        <p:guide pos="5911"/>
      </p:guideLst>
    </p:cSldViewPr>
  </p:slideViewPr>
  <p:outlineViewPr>
    <p:cViewPr>
      <p:scale>
        <a:sx n="33" d="100"/>
        <a:sy n="33" d="100"/>
      </p:scale>
      <p:origin x="0" y="0"/>
    </p:cViewPr>
  </p:outlin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font" Target="fonts/font23.fntdata"/><Relationship Id="rId89"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presProps" Target="presProps.xml"/></Relationships>
</file>

<file path=ppt/diagrams/_rels/data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7.png"/><Relationship Id="rId5" Type="http://schemas.openxmlformats.org/officeDocument/2006/relationships/image" Target="../media/image41.jpeg"/><Relationship Id="rId4" Type="http://schemas.openxmlformats.org/officeDocument/2006/relationships/image" Target="../media/image40.jpeg"/></Relationships>
</file>

<file path=ppt/diagrams/_rels/data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png"/><Relationship Id="rId5" Type="http://schemas.openxmlformats.org/officeDocument/2006/relationships/image" Target="../media/image46.jpeg"/><Relationship Id="rId4" Type="http://schemas.openxmlformats.org/officeDocument/2006/relationships/image" Target="../media/image45.jpeg"/></Relationships>
</file>

<file path=ppt/diagrams/_rels/data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png"/><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 Id="rId4" Type="http://schemas.openxmlformats.org/officeDocument/2006/relationships/image" Target="../media/image8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4"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image" Target="../media/image37.png"/><Relationship Id="rId5" Type="http://schemas.openxmlformats.org/officeDocument/2006/relationships/image" Target="../media/image41.jpeg"/><Relationship Id="rId4" Type="http://schemas.openxmlformats.org/officeDocument/2006/relationships/image" Target="../media/image40.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png"/><Relationship Id="rId5" Type="http://schemas.openxmlformats.org/officeDocument/2006/relationships/image" Target="../media/image46.jpeg"/><Relationship Id="rId4" Type="http://schemas.openxmlformats.org/officeDocument/2006/relationships/image" Target="../media/image45.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png"/><Relationship Id="rId6" Type="http://schemas.openxmlformats.org/officeDocument/2006/relationships/image" Target="../media/image65.jpeg"/><Relationship Id="rId5" Type="http://schemas.openxmlformats.org/officeDocument/2006/relationships/image" Target="../media/image67.jpeg"/><Relationship Id="rId4" Type="http://schemas.openxmlformats.org/officeDocument/2006/relationships/image" Target="../media/image66.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D2D5EE-14DB-2C42-97FE-979EFB05C43E}" type="doc">
      <dgm:prSet loTypeId="urn:microsoft.com/office/officeart/2005/8/layout/vList2" loCatId="list" qsTypeId="urn:microsoft.com/office/officeart/2005/8/quickstyle/simple3" qsCatId="simple" csTypeId="urn:microsoft.com/office/officeart/2005/8/colors/accent0_2" csCatId="mainScheme" phldr="1"/>
      <dgm:spPr/>
      <dgm:t>
        <a:bodyPr/>
        <a:lstStyle/>
        <a:p>
          <a:endParaRPr lang="es-ES"/>
        </a:p>
      </dgm:t>
    </dgm:pt>
    <dgm:pt modelId="{A6858F3D-F969-FB4E-A510-D5567EA6F590}">
      <dgm:prSet custT="1"/>
      <dgm:spPr/>
      <dgm:t>
        <a:bodyPr/>
        <a:lstStyle/>
        <a:p>
          <a:pPr algn="ctr"/>
          <a:r>
            <a:rPr lang="es-MX" sz="1600" b="1" i="0" dirty="0">
              <a:solidFill>
                <a:srgbClr val="1D4136"/>
              </a:solidFill>
              <a:latin typeface="Montserrat" pitchFamily="2" charset="77"/>
            </a:rPr>
            <a:t>NO SON DATOS DE IDENTIFICACIÓN: </a:t>
          </a:r>
        </a:p>
        <a:p>
          <a:pPr algn="ctr"/>
          <a:r>
            <a:rPr lang="es-MX" sz="1600" b="0" i="0" dirty="0">
              <a:solidFill>
                <a:srgbClr val="1D4136"/>
              </a:solidFill>
              <a:latin typeface="Montserrat" pitchFamily="2" charset="77"/>
            </a:rPr>
            <a:t>-Ubicación.</a:t>
          </a:r>
        </a:p>
        <a:p>
          <a:pPr algn="ctr"/>
          <a:r>
            <a:rPr lang="es-MX" sz="1600" b="0" i="0" dirty="0">
              <a:solidFill>
                <a:srgbClr val="1D4136"/>
              </a:solidFill>
              <a:latin typeface="Montserrat" pitchFamily="2" charset="77"/>
            </a:rPr>
            <a:t>-Padecimiento del paciente.</a:t>
          </a:r>
        </a:p>
        <a:p>
          <a:pPr algn="ctr"/>
          <a:r>
            <a:rPr lang="es-MX" sz="1600" b="0" i="0" dirty="0">
              <a:solidFill>
                <a:srgbClr val="1D4136"/>
              </a:solidFill>
              <a:latin typeface="Montserrat" pitchFamily="2" charset="77"/>
            </a:rPr>
            <a:t>-Especialidad. </a:t>
          </a:r>
        </a:p>
        <a:p>
          <a:pPr algn="ctr"/>
          <a:r>
            <a:rPr lang="es-MX" sz="1600" b="0" i="0" dirty="0">
              <a:solidFill>
                <a:srgbClr val="1D4136"/>
              </a:solidFill>
              <a:latin typeface="Montserrat" pitchFamily="2" charset="77"/>
            </a:rPr>
            <a:t>-Disciplina. </a:t>
          </a:r>
        </a:p>
        <a:p>
          <a:pPr algn="ctr"/>
          <a:r>
            <a:rPr lang="es-MX" sz="1600" b="0" i="0" dirty="0">
              <a:solidFill>
                <a:srgbClr val="1D4136"/>
              </a:solidFill>
              <a:latin typeface="Montserrat" pitchFamily="2" charset="77"/>
            </a:rPr>
            <a:t>-Nombre del médico tratante.</a:t>
          </a:r>
        </a:p>
      </dgm:t>
    </dgm:pt>
    <dgm:pt modelId="{DE659DBC-943C-2B4B-9066-82F205AA8322}" type="parTrans" cxnId="{FD8F1F3A-7EC0-6D4A-B29F-FF99F5EBD79C}">
      <dgm:prSet/>
      <dgm:spPr/>
      <dgm:t>
        <a:bodyPr/>
        <a:lstStyle/>
        <a:p>
          <a:endParaRPr lang="es-ES" sz="1200"/>
        </a:p>
      </dgm:t>
    </dgm:pt>
    <dgm:pt modelId="{29ED3700-B15C-CB4D-BD5A-954771D83EE3}" type="sibTrans" cxnId="{FD8F1F3A-7EC0-6D4A-B29F-FF99F5EBD79C}">
      <dgm:prSet/>
      <dgm:spPr/>
      <dgm:t>
        <a:bodyPr/>
        <a:lstStyle/>
        <a:p>
          <a:endParaRPr lang="es-ES" sz="1200"/>
        </a:p>
      </dgm:t>
    </dgm:pt>
    <dgm:pt modelId="{66EEE36E-058F-DC46-A939-AD4C7109C231}" type="pres">
      <dgm:prSet presAssocID="{83D2D5EE-14DB-2C42-97FE-979EFB05C43E}" presName="linear" presStyleCnt="0">
        <dgm:presLayoutVars>
          <dgm:animLvl val="lvl"/>
          <dgm:resizeHandles val="exact"/>
        </dgm:presLayoutVars>
      </dgm:prSet>
      <dgm:spPr/>
      <dgm:t>
        <a:bodyPr/>
        <a:lstStyle/>
        <a:p>
          <a:endParaRPr lang="es-MX"/>
        </a:p>
      </dgm:t>
    </dgm:pt>
    <dgm:pt modelId="{782BF7C5-AA7B-9140-8D4C-BD3DC3A04286}" type="pres">
      <dgm:prSet presAssocID="{A6858F3D-F969-FB4E-A510-D5567EA6F590}" presName="parentText" presStyleLbl="node1" presStyleIdx="0" presStyleCnt="1" custLinFactNeighborX="5697" custLinFactNeighborY="16977">
        <dgm:presLayoutVars>
          <dgm:chMax val="0"/>
          <dgm:bulletEnabled val="1"/>
        </dgm:presLayoutVars>
      </dgm:prSet>
      <dgm:spPr/>
      <dgm:t>
        <a:bodyPr/>
        <a:lstStyle/>
        <a:p>
          <a:endParaRPr lang="es-MX"/>
        </a:p>
      </dgm:t>
    </dgm:pt>
  </dgm:ptLst>
  <dgm:cxnLst>
    <dgm:cxn modelId="{FD8F1F3A-7EC0-6D4A-B29F-FF99F5EBD79C}" srcId="{83D2D5EE-14DB-2C42-97FE-979EFB05C43E}" destId="{A6858F3D-F969-FB4E-A510-D5567EA6F590}" srcOrd="0" destOrd="0" parTransId="{DE659DBC-943C-2B4B-9066-82F205AA8322}" sibTransId="{29ED3700-B15C-CB4D-BD5A-954771D83EE3}"/>
    <dgm:cxn modelId="{B6D73316-49BF-42BD-B6BF-CFEE97D54A69}" type="presOf" srcId="{A6858F3D-F969-FB4E-A510-D5567EA6F590}" destId="{782BF7C5-AA7B-9140-8D4C-BD3DC3A04286}" srcOrd="0" destOrd="0" presId="urn:microsoft.com/office/officeart/2005/8/layout/vList2"/>
    <dgm:cxn modelId="{AF135F4D-1D49-4C93-8291-5FF6FDC5029A}" type="presOf" srcId="{83D2D5EE-14DB-2C42-97FE-979EFB05C43E}" destId="{66EEE36E-058F-DC46-A939-AD4C7109C231}" srcOrd="0" destOrd="0" presId="urn:microsoft.com/office/officeart/2005/8/layout/vList2"/>
    <dgm:cxn modelId="{570462AE-D6B0-49F4-B480-07A80149EF49}" type="presParOf" srcId="{66EEE36E-058F-DC46-A939-AD4C7109C231}" destId="{782BF7C5-AA7B-9140-8D4C-BD3DC3A0428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11D708-0E20-4F75-A7DC-352D05BACA2F}" type="doc">
      <dgm:prSet loTypeId="urn:microsoft.com/office/officeart/2005/8/layout/hierarchy2" loCatId="hierarchy" qsTypeId="urn:microsoft.com/office/officeart/2005/8/quickstyle/simple1" qsCatId="simple" csTypeId="urn:microsoft.com/office/officeart/2005/8/colors/accent3_4" csCatId="accent3" phldr="1"/>
      <dgm:spPr/>
      <dgm:t>
        <a:bodyPr/>
        <a:lstStyle/>
        <a:p>
          <a:endParaRPr lang="es-ES"/>
        </a:p>
      </dgm:t>
    </dgm:pt>
    <dgm:pt modelId="{C0C68E27-4641-4A27-B0EB-9ADD8D249265}">
      <dgm:prSet phldrT="[Texto]" custT="1"/>
      <dgm:spPr/>
      <dgm:t>
        <a:bodyPr/>
        <a:lstStyle/>
        <a:p>
          <a:r>
            <a:rPr lang="es-ES" sz="1050" b="0" i="0" dirty="0">
              <a:latin typeface="Montserrat" pitchFamily="2" charset="77"/>
            </a:rPr>
            <a:t>Protocolo Universal</a:t>
          </a:r>
        </a:p>
      </dgm:t>
    </dgm:pt>
    <dgm:pt modelId="{B96EC403-0665-4029-8CF2-EAE08AA96A26}" type="parTrans" cxnId="{68F2FA74-BB7A-4923-B666-775A84BC0178}">
      <dgm:prSet/>
      <dgm:spPr/>
      <dgm:t>
        <a:bodyPr/>
        <a:lstStyle/>
        <a:p>
          <a:endParaRPr lang="es-ES" sz="1050" b="0" i="0">
            <a:solidFill>
              <a:schemeClr val="tx1"/>
            </a:solidFill>
            <a:latin typeface="Montserrat" pitchFamily="2" charset="77"/>
          </a:endParaRPr>
        </a:p>
      </dgm:t>
    </dgm:pt>
    <dgm:pt modelId="{53839FE2-2B19-433F-80FD-CC753EBEAA4D}" type="sibTrans" cxnId="{68F2FA74-BB7A-4923-B666-775A84BC0178}">
      <dgm:prSet/>
      <dgm:spPr/>
      <dgm:t>
        <a:bodyPr/>
        <a:lstStyle/>
        <a:p>
          <a:endParaRPr lang="es-ES" sz="1050" b="0" i="0">
            <a:solidFill>
              <a:schemeClr val="tx1"/>
            </a:solidFill>
            <a:latin typeface="Montserrat" pitchFamily="2" charset="77"/>
          </a:endParaRPr>
        </a:p>
      </dgm:t>
    </dgm:pt>
    <dgm:pt modelId="{088AF108-3EB9-4942-9466-D2AAED18F3FA}">
      <dgm:prSet phldrT="[Texto]" custT="1"/>
      <dgm:spPr/>
      <dgm:t>
        <a:bodyPr/>
        <a:lstStyle/>
        <a:p>
          <a:r>
            <a:rPr lang="es-ES" sz="1050" b="0" i="0" dirty="0">
              <a:solidFill>
                <a:schemeClr val="bg1"/>
              </a:solidFill>
              <a:latin typeface="Montserrat" pitchFamily="2" charset="77"/>
            </a:rPr>
            <a:t>Marcado del sitio anatómico</a:t>
          </a:r>
        </a:p>
      </dgm:t>
    </dgm:pt>
    <dgm:pt modelId="{9660F365-6A5B-444B-A677-94BA94F8B75A}" type="parTrans" cxnId="{B2941FB1-CF8E-4B36-BF6D-9DD2FD1B4A15}">
      <dgm:prSet custT="1"/>
      <dgm:spPr/>
      <dgm:t>
        <a:bodyPr/>
        <a:lstStyle/>
        <a:p>
          <a:endParaRPr lang="es-ES" sz="1050" b="0" i="0">
            <a:solidFill>
              <a:schemeClr val="tx1"/>
            </a:solidFill>
            <a:latin typeface="Montserrat" pitchFamily="2" charset="77"/>
          </a:endParaRPr>
        </a:p>
      </dgm:t>
    </dgm:pt>
    <dgm:pt modelId="{08169F78-6D77-4A3A-B7B1-1DA95D828534}" type="sibTrans" cxnId="{B2941FB1-CF8E-4B36-BF6D-9DD2FD1B4A15}">
      <dgm:prSet/>
      <dgm:spPr/>
      <dgm:t>
        <a:bodyPr/>
        <a:lstStyle/>
        <a:p>
          <a:endParaRPr lang="es-ES" sz="1050" b="0" i="0">
            <a:solidFill>
              <a:schemeClr val="tx1"/>
            </a:solidFill>
            <a:latin typeface="Montserrat" pitchFamily="2" charset="77"/>
          </a:endParaRPr>
        </a:p>
      </dgm:t>
    </dgm:pt>
    <dgm:pt modelId="{81B4C68B-7E1D-47F2-B7D7-544ED365F0AD}">
      <dgm:prSet custT="1"/>
      <dgm:spPr>
        <a:solidFill>
          <a:srgbClr val="9BBB59">
            <a:shade val="80000"/>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10160" tIns="10160" rIns="10160" bIns="10160" numCol="1" spcCol="1270" anchor="ctr" anchorCtr="0"/>
        <a:lstStyle/>
        <a:p>
          <a:r>
            <a:rPr lang="es-ES" sz="1050" b="1" i="0" dirty="0">
              <a:solidFill>
                <a:schemeClr val="bg1"/>
              </a:solidFill>
              <a:latin typeface="Montserrat" pitchFamily="2" charset="77"/>
            </a:rPr>
            <a:t>Proceso de verificación pre-procedimiento</a:t>
          </a:r>
        </a:p>
      </dgm:t>
    </dgm:pt>
    <dgm:pt modelId="{C1BA6CCD-7802-4A31-A16F-D131529B8F24}" type="parTrans" cxnId="{5FDEA9B0-33C8-4074-A6B7-B922F38784AB}">
      <dgm:prSet custT="1"/>
      <dgm:spPr/>
      <dgm:t>
        <a:bodyPr/>
        <a:lstStyle/>
        <a:p>
          <a:endParaRPr lang="es-ES" sz="1050" b="0" i="0">
            <a:solidFill>
              <a:schemeClr val="tx1"/>
            </a:solidFill>
            <a:latin typeface="Montserrat" pitchFamily="2" charset="77"/>
          </a:endParaRPr>
        </a:p>
      </dgm:t>
    </dgm:pt>
    <dgm:pt modelId="{62170E03-E4A4-466C-A403-1E9B5ED684DB}" type="sibTrans" cxnId="{5FDEA9B0-33C8-4074-A6B7-B922F38784AB}">
      <dgm:prSet/>
      <dgm:spPr/>
      <dgm:t>
        <a:bodyPr/>
        <a:lstStyle/>
        <a:p>
          <a:endParaRPr lang="es-ES" sz="1050" b="0" i="0">
            <a:solidFill>
              <a:schemeClr val="tx1"/>
            </a:solidFill>
            <a:latin typeface="Montserrat" pitchFamily="2" charset="77"/>
          </a:endParaRPr>
        </a:p>
      </dgm:t>
    </dgm:pt>
    <dgm:pt modelId="{E0BCCD48-43CD-488F-99FD-BE23716BC736}">
      <dgm:prSet custT="1"/>
      <dgm:spPr/>
      <dgm:t>
        <a:bodyPr/>
        <a:lstStyle/>
        <a:p>
          <a:r>
            <a:rPr lang="es-ES" sz="1050" b="0" i="0" dirty="0">
              <a:latin typeface="Montserrat" pitchFamily="2" charset="77"/>
            </a:rPr>
            <a:t>Tiempo fuera</a:t>
          </a:r>
        </a:p>
        <a:p>
          <a:r>
            <a:rPr lang="es-ES" sz="1050" b="0" i="0" dirty="0">
              <a:latin typeface="Montserrat" pitchFamily="2" charset="77"/>
            </a:rPr>
            <a:t>“time-</a:t>
          </a:r>
          <a:r>
            <a:rPr lang="es-ES" sz="1050" b="0" i="0" dirty="0" err="1">
              <a:latin typeface="Montserrat" pitchFamily="2" charset="77"/>
            </a:rPr>
            <a:t>out</a:t>
          </a:r>
          <a:r>
            <a:rPr lang="es-ES" sz="1050" b="0" i="0" dirty="0">
              <a:latin typeface="Montserrat" pitchFamily="2" charset="77"/>
            </a:rPr>
            <a:t>”</a:t>
          </a:r>
        </a:p>
      </dgm:t>
    </dgm:pt>
    <dgm:pt modelId="{48F38FAF-29DF-4294-81C0-DF6CF4D38E03}" type="parTrans" cxnId="{9F149CA7-1565-4356-972D-71210D01A8FB}">
      <dgm:prSet custT="1"/>
      <dgm:spPr/>
      <dgm:t>
        <a:bodyPr/>
        <a:lstStyle/>
        <a:p>
          <a:endParaRPr lang="es-ES" sz="1050" b="0" i="0">
            <a:solidFill>
              <a:schemeClr val="tx1"/>
            </a:solidFill>
            <a:latin typeface="Montserrat" pitchFamily="2" charset="77"/>
          </a:endParaRPr>
        </a:p>
      </dgm:t>
    </dgm:pt>
    <dgm:pt modelId="{CBC37DE5-1945-45A4-9DBD-37CEFFE16D44}" type="sibTrans" cxnId="{9F149CA7-1565-4356-972D-71210D01A8FB}">
      <dgm:prSet/>
      <dgm:spPr/>
      <dgm:t>
        <a:bodyPr/>
        <a:lstStyle/>
        <a:p>
          <a:endParaRPr lang="es-ES" sz="1050" b="0" i="0">
            <a:solidFill>
              <a:schemeClr val="tx1"/>
            </a:solidFill>
            <a:latin typeface="Montserrat" pitchFamily="2" charset="77"/>
          </a:endParaRPr>
        </a:p>
      </dgm:t>
    </dgm:pt>
    <dgm:pt modelId="{D8D245A7-CB83-4398-9FB0-0C5A924BDF74}" type="pres">
      <dgm:prSet presAssocID="{1911D708-0E20-4F75-A7DC-352D05BACA2F}" presName="diagram" presStyleCnt="0">
        <dgm:presLayoutVars>
          <dgm:chPref val="1"/>
          <dgm:dir/>
          <dgm:animOne val="branch"/>
          <dgm:animLvl val="lvl"/>
          <dgm:resizeHandles val="exact"/>
        </dgm:presLayoutVars>
      </dgm:prSet>
      <dgm:spPr/>
      <dgm:t>
        <a:bodyPr/>
        <a:lstStyle/>
        <a:p>
          <a:endParaRPr lang="es-MX"/>
        </a:p>
      </dgm:t>
    </dgm:pt>
    <dgm:pt modelId="{3324374C-566C-476B-9D48-8AFA7DC8A53C}" type="pres">
      <dgm:prSet presAssocID="{C0C68E27-4641-4A27-B0EB-9ADD8D249265}" presName="root1" presStyleCnt="0"/>
      <dgm:spPr/>
    </dgm:pt>
    <dgm:pt modelId="{05F38236-D380-4D2C-9BA8-9C9C5D5D09E1}" type="pres">
      <dgm:prSet presAssocID="{C0C68E27-4641-4A27-B0EB-9ADD8D249265}" presName="LevelOneTextNode" presStyleLbl="node0" presStyleIdx="0" presStyleCnt="1" custScaleX="87160" custLinFactNeighborX="8832">
        <dgm:presLayoutVars>
          <dgm:chPref val="3"/>
        </dgm:presLayoutVars>
      </dgm:prSet>
      <dgm:spPr/>
      <dgm:t>
        <a:bodyPr/>
        <a:lstStyle/>
        <a:p>
          <a:endParaRPr lang="es-MX"/>
        </a:p>
      </dgm:t>
    </dgm:pt>
    <dgm:pt modelId="{24519277-DEF8-427A-8A94-B13553414B48}" type="pres">
      <dgm:prSet presAssocID="{C0C68E27-4641-4A27-B0EB-9ADD8D249265}" presName="level2hierChild" presStyleCnt="0"/>
      <dgm:spPr/>
    </dgm:pt>
    <dgm:pt modelId="{3609179E-D412-43E2-8E5A-A592256CBD26}" type="pres">
      <dgm:prSet presAssocID="{9660F365-6A5B-444B-A677-94BA94F8B75A}" presName="conn2-1" presStyleLbl="parChTrans1D2" presStyleIdx="0" presStyleCnt="3"/>
      <dgm:spPr/>
      <dgm:t>
        <a:bodyPr/>
        <a:lstStyle/>
        <a:p>
          <a:endParaRPr lang="es-MX"/>
        </a:p>
      </dgm:t>
    </dgm:pt>
    <dgm:pt modelId="{20530B9A-45B5-446A-8617-06149ECD4755}" type="pres">
      <dgm:prSet presAssocID="{9660F365-6A5B-444B-A677-94BA94F8B75A}" presName="connTx" presStyleLbl="parChTrans1D2" presStyleIdx="0" presStyleCnt="3"/>
      <dgm:spPr/>
      <dgm:t>
        <a:bodyPr/>
        <a:lstStyle/>
        <a:p>
          <a:endParaRPr lang="es-MX"/>
        </a:p>
      </dgm:t>
    </dgm:pt>
    <dgm:pt modelId="{1561BBB1-2E7A-4DCF-B4D4-D213EE1EF466}" type="pres">
      <dgm:prSet presAssocID="{088AF108-3EB9-4942-9466-D2AAED18F3FA}" presName="root2" presStyleCnt="0"/>
      <dgm:spPr/>
    </dgm:pt>
    <dgm:pt modelId="{C3F1489C-4310-4046-B1E2-BF2FCAD38545}" type="pres">
      <dgm:prSet presAssocID="{088AF108-3EB9-4942-9466-D2AAED18F3FA}" presName="LevelTwoTextNode" presStyleLbl="node2" presStyleIdx="0" presStyleCnt="3" custScaleX="97718">
        <dgm:presLayoutVars>
          <dgm:chPref val="3"/>
        </dgm:presLayoutVars>
      </dgm:prSet>
      <dgm:spPr/>
      <dgm:t>
        <a:bodyPr/>
        <a:lstStyle/>
        <a:p>
          <a:endParaRPr lang="es-MX"/>
        </a:p>
      </dgm:t>
    </dgm:pt>
    <dgm:pt modelId="{9EC0DAF8-35D1-4207-A762-0F9645DED180}" type="pres">
      <dgm:prSet presAssocID="{088AF108-3EB9-4942-9466-D2AAED18F3FA}" presName="level3hierChild" presStyleCnt="0"/>
      <dgm:spPr/>
    </dgm:pt>
    <dgm:pt modelId="{4C6ABB7D-BEAE-492A-AAE0-F6B0D1B0E9F9}" type="pres">
      <dgm:prSet presAssocID="{C1BA6CCD-7802-4A31-A16F-D131529B8F24}" presName="conn2-1" presStyleLbl="parChTrans1D2" presStyleIdx="1" presStyleCnt="3"/>
      <dgm:spPr/>
      <dgm:t>
        <a:bodyPr/>
        <a:lstStyle/>
        <a:p>
          <a:endParaRPr lang="es-MX"/>
        </a:p>
      </dgm:t>
    </dgm:pt>
    <dgm:pt modelId="{80D3DEE2-432F-40B3-9C34-8EF93F1CDA49}" type="pres">
      <dgm:prSet presAssocID="{C1BA6CCD-7802-4A31-A16F-D131529B8F24}" presName="connTx" presStyleLbl="parChTrans1D2" presStyleIdx="1" presStyleCnt="3"/>
      <dgm:spPr/>
      <dgm:t>
        <a:bodyPr/>
        <a:lstStyle/>
        <a:p>
          <a:endParaRPr lang="es-MX"/>
        </a:p>
      </dgm:t>
    </dgm:pt>
    <dgm:pt modelId="{ED1F631D-005B-4E2A-943E-5E8321E73CC2}" type="pres">
      <dgm:prSet presAssocID="{81B4C68B-7E1D-47F2-B7D7-544ED365F0AD}" presName="root2" presStyleCnt="0"/>
      <dgm:spPr/>
    </dgm:pt>
    <dgm:pt modelId="{7DF2D6DE-F436-47F5-AB39-D8485ADD0B40}" type="pres">
      <dgm:prSet presAssocID="{81B4C68B-7E1D-47F2-B7D7-544ED365F0AD}" presName="LevelTwoTextNode" presStyleLbl="node2" presStyleIdx="1" presStyleCnt="3" custScaleX="103995" custScaleY="99538">
        <dgm:presLayoutVars>
          <dgm:chPref val="3"/>
        </dgm:presLayoutVars>
      </dgm:prSet>
      <dgm:spPr>
        <a:xfrm>
          <a:off x="2720811" y="1207420"/>
          <a:ext cx="2049068" cy="1048459"/>
        </a:xfrm>
        <a:prstGeom prst="roundRect">
          <a:avLst>
            <a:gd name="adj" fmla="val 10000"/>
          </a:avLst>
        </a:prstGeom>
      </dgm:spPr>
      <dgm:t>
        <a:bodyPr/>
        <a:lstStyle/>
        <a:p>
          <a:endParaRPr lang="es-MX"/>
        </a:p>
      </dgm:t>
    </dgm:pt>
    <dgm:pt modelId="{DE70FA81-5ED5-42E9-A783-3B2C43BC87AF}" type="pres">
      <dgm:prSet presAssocID="{81B4C68B-7E1D-47F2-B7D7-544ED365F0AD}" presName="level3hierChild" presStyleCnt="0"/>
      <dgm:spPr/>
    </dgm:pt>
    <dgm:pt modelId="{1495CC25-B288-4CAE-ADB0-150EC7D3D328}" type="pres">
      <dgm:prSet presAssocID="{48F38FAF-29DF-4294-81C0-DF6CF4D38E03}" presName="conn2-1" presStyleLbl="parChTrans1D2" presStyleIdx="2" presStyleCnt="3"/>
      <dgm:spPr/>
      <dgm:t>
        <a:bodyPr/>
        <a:lstStyle/>
        <a:p>
          <a:endParaRPr lang="es-MX"/>
        </a:p>
      </dgm:t>
    </dgm:pt>
    <dgm:pt modelId="{DDBD5147-4EEA-4796-B159-6AE48233B476}" type="pres">
      <dgm:prSet presAssocID="{48F38FAF-29DF-4294-81C0-DF6CF4D38E03}" presName="connTx" presStyleLbl="parChTrans1D2" presStyleIdx="2" presStyleCnt="3"/>
      <dgm:spPr/>
      <dgm:t>
        <a:bodyPr/>
        <a:lstStyle/>
        <a:p>
          <a:endParaRPr lang="es-MX"/>
        </a:p>
      </dgm:t>
    </dgm:pt>
    <dgm:pt modelId="{89A2E369-493F-4356-9FC3-3D96A14F1473}" type="pres">
      <dgm:prSet presAssocID="{E0BCCD48-43CD-488F-99FD-BE23716BC736}" presName="root2" presStyleCnt="0"/>
      <dgm:spPr/>
    </dgm:pt>
    <dgm:pt modelId="{9795A2B4-EFEA-4762-BA87-FBAEE02941A1}" type="pres">
      <dgm:prSet presAssocID="{E0BCCD48-43CD-488F-99FD-BE23716BC736}" presName="LevelTwoTextNode" presStyleLbl="node2" presStyleIdx="2" presStyleCnt="3" custScaleX="95066">
        <dgm:presLayoutVars>
          <dgm:chPref val="3"/>
        </dgm:presLayoutVars>
      </dgm:prSet>
      <dgm:spPr/>
      <dgm:t>
        <a:bodyPr/>
        <a:lstStyle/>
        <a:p>
          <a:endParaRPr lang="es-MX"/>
        </a:p>
      </dgm:t>
    </dgm:pt>
    <dgm:pt modelId="{94B78F42-2D48-4827-9F19-F5DF15AF5C8B}" type="pres">
      <dgm:prSet presAssocID="{E0BCCD48-43CD-488F-99FD-BE23716BC736}" presName="level3hierChild" presStyleCnt="0"/>
      <dgm:spPr/>
    </dgm:pt>
  </dgm:ptLst>
  <dgm:cxnLst>
    <dgm:cxn modelId="{F9075776-9CD6-4E2B-9598-F215538C1DB4}" type="presOf" srcId="{48F38FAF-29DF-4294-81C0-DF6CF4D38E03}" destId="{1495CC25-B288-4CAE-ADB0-150EC7D3D328}" srcOrd="0" destOrd="0" presId="urn:microsoft.com/office/officeart/2005/8/layout/hierarchy2"/>
    <dgm:cxn modelId="{7F7B5100-A520-4593-8B3F-BB18A3F14DC2}" type="presOf" srcId="{9660F365-6A5B-444B-A677-94BA94F8B75A}" destId="{3609179E-D412-43E2-8E5A-A592256CBD26}" srcOrd="0" destOrd="0" presId="urn:microsoft.com/office/officeart/2005/8/layout/hierarchy2"/>
    <dgm:cxn modelId="{ACFCA842-EFA3-47AD-B2C6-7F3B93C2D230}" type="presOf" srcId="{48F38FAF-29DF-4294-81C0-DF6CF4D38E03}" destId="{DDBD5147-4EEA-4796-B159-6AE48233B476}" srcOrd="1" destOrd="0" presId="urn:microsoft.com/office/officeart/2005/8/layout/hierarchy2"/>
    <dgm:cxn modelId="{5FDEA9B0-33C8-4074-A6B7-B922F38784AB}" srcId="{C0C68E27-4641-4A27-B0EB-9ADD8D249265}" destId="{81B4C68B-7E1D-47F2-B7D7-544ED365F0AD}" srcOrd="1" destOrd="0" parTransId="{C1BA6CCD-7802-4A31-A16F-D131529B8F24}" sibTransId="{62170E03-E4A4-466C-A403-1E9B5ED684DB}"/>
    <dgm:cxn modelId="{68F2FA74-BB7A-4923-B666-775A84BC0178}" srcId="{1911D708-0E20-4F75-A7DC-352D05BACA2F}" destId="{C0C68E27-4641-4A27-B0EB-9ADD8D249265}" srcOrd="0" destOrd="0" parTransId="{B96EC403-0665-4029-8CF2-EAE08AA96A26}" sibTransId="{53839FE2-2B19-433F-80FD-CC753EBEAA4D}"/>
    <dgm:cxn modelId="{D0EF6363-1400-4BFB-B157-E788D0D14C60}" type="presOf" srcId="{C1BA6CCD-7802-4A31-A16F-D131529B8F24}" destId="{80D3DEE2-432F-40B3-9C34-8EF93F1CDA49}" srcOrd="1" destOrd="0" presId="urn:microsoft.com/office/officeart/2005/8/layout/hierarchy2"/>
    <dgm:cxn modelId="{B2941FB1-CF8E-4B36-BF6D-9DD2FD1B4A15}" srcId="{C0C68E27-4641-4A27-B0EB-9ADD8D249265}" destId="{088AF108-3EB9-4942-9466-D2AAED18F3FA}" srcOrd="0" destOrd="0" parTransId="{9660F365-6A5B-444B-A677-94BA94F8B75A}" sibTransId="{08169F78-6D77-4A3A-B7B1-1DA95D828534}"/>
    <dgm:cxn modelId="{14049C7E-A814-4B77-90F1-9FDC3D409342}" type="presOf" srcId="{1911D708-0E20-4F75-A7DC-352D05BACA2F}" destId="{D8D245A7-CB83-4398-9FB0-0C5A924BDF74}" srcOrd="0" destOrd="0" presId="urn:microsoft.com/office/officeart/2005/8/layout/hierarchy2"/>
    <dgm:cxn modelId="{3E1D4569-4A14-40D5-A72C-2D886D2E5AE0}" type="presOf" srcId="{C0C68E27-4641-4A27-B0EB-9ADD8D249265}" destId="{05F38236-D380-4D2C-9BA8-9C9C5D5D09E1}" srcOrd="0" destOrd="0" presId="urn:microsoft.com/office/officeart/2005/8/layout/hierarchy2"/>
    <dgm:cxn modelId="{FD3E7FA0-0134-4F33-B8D0-15BCF4123BA4}" type="presOf" srcId="{81B4C68B-7E1D-47F2-B7D7-544ED365F0AD}" destId="{7DF2D6DE-F436-47F5-AB39-D8485ADD0B40}" srcOrd="0" destOrd="0" presId="urn:microsoft.com/office/officeart/2005/8/layout/hierarchy2"/>
    <dgm:cxn modelId="{EF954B29-96B9-4263-B7E7-CDA4AF7ED740}" type="presOf" srcId="{C1BA6CCD-7802-4A31-A16F-D131529B8F24}" destId="{4C6ABB7D-BEAE-492A-AAE0-F6B0D1B0E9F9}" srcOrd="0" destOrd="0" presId="urn:microsoft.com/office/officeart/2005/8/layout/hierarchy2"/>
    <dgm:cxn modelId="{9F149CA7-1565-4356-972D-71210D01A8FB}" srcId="{C0C68E27-4641-4A27-B0EB-9ADD8D249265}" destId="{E0BCCD48-43CD-488F-99FD-BE23716BC736}" srcOrd="2" destOrd="0" parTransId="{48F38FAF-29DF-4294-81C0-DF6CF4D38E03}" sibTransId="{CBC37DE5-1945-45A4-9DBD-37CEFFE16D44}"/>
    <dgm:cxn modelId="{97D2F7AB-F692-4533-A20C-51143D4B8767}" type="presOf" srcId="{E0BCCD48-43CD-488F-99FD-BE23716BC736}" destId="{9795A2B4-EFEA-4762-BA87-FBAEE02941A1}" srcOrd="0" destOrd="0" presId="urn:microsoft.com/office/officeart/2005/8/layout/hierarchy2"/>
    <dgm:cxn modelId="{3510E27A-5DEB-4DA8-A98E-CCA88D300E8B}" type="presOf" srcId="{9660F365-6A5B-444B-A677-94BA94F8B75A}" destId="{20530B9A-45B5-446A-8617-06149ECD4755}" srcOrd="1" destOrd="0" presId="urn:microsoft.com/office/officeart/2005/8/layout/hierarchy2"/>
    <dgm:cxn modelId="{E6E49F7F-9217-44D1-A05E-E4A3E15517DC}" type="presOf" srcId="{088AF108-3EB9-4942-9466-D2AAED18F3FA}" destId="{C3F1489C-4310-4046-B1E2-BF2FCAD38545}" srcOrd="0" destOrd="0" presId="urn:microsoft.com/office/officeart/2005/8/layout/hierarchy2"/>
    <dgm:cxn modelId="{9BBCECA7-863D-4866-A4F5-D76D39539A79}" type="presParOf" srcId="{D8D245A7-CB83-4398-9FB0-0C5A924BDF74}" destId="{3324374C-566C-476B-9D48-8AFA7DC8A53C}" srcOrd="0" destOrd="0" presId="urn:microsoft.com/office/officeart/2005/8/layout/hierarchy2"/>
    <dgm:cxn modelId="{72296785-5AB7-48AB-8F6D-4AE45E435D67}" type="presParOf" srcId="{3324374C-566C-476B-9D48-8AFA7DC8A53C}" destId="{05F38236-D380-4D2C-9BA8-9C9C5D5D09E1}" srcOrd="0" destOrd="0" presId="urn:microsoft.com/office/officeart/2005/8/layout/hierarchy2"/>
    <dgm:cxn modelId="{B5EB775F-A561-4F9A-9CF8-45E7A1FD093D}" type="presParOf" srcId="{3324374C-566C-476B-9D48-8AFA7DC8A53C}" destId="{24519277-DEF8-427A-8A94-B13553414B48}" srcOrd="1" destOrd="0" presId="urn:microsoft.com/office/officeart/2005/8/layout/hierarchy2"/>
    <dgm:cxn modelId="{FEB7C29E-CA02-4200-8E08-D4D53A2F3A68}" type="presParOf" srcId="{24519277-DEF8-427A-8A94-B13553414B48}" destId="{3609179E-D412-43E2-8E5A-A592256CBD26}" srcOrd="0" destOrd="0" presId="urn:microsoft.com/office/officeart/2005/8/layout/hierarchy2"/>
    <dgm:cxn modelId="{D19F630B-48FD-4499-916B-0415B8250570}" type="presParOf" srcId="{3609179E-D412-43E2-8E5A-A592256CBD26}" destId="{20530B9A-45B5-446A-8617-06149ECD4755}" srcOrd="0" destOrd="0" presId="urn:microsoft.com/office/officeart/2005/8/layout/hierarchy2"/>
    <dgm:cxn modelId="{FE3A7170-52DA-4215-BF29-30BFB9706071}" type="presParOf" srcId="{24519277-DEF8-427A-8A94-B13553414B48}" destId="{1561BBB1-2E7A-4DCF-B4D4-D213EE1EF466}" srcOrd="1" destOrd="0" presId="urn:microsoft.com/office/officeart/2005/8/layout/hierarchy2"/>
    <dgm:cxn modelId="{0BB6C550-CEE0-4232-8D69-EB09EAAECD3C}" type="presParOf" srcId="{1561BBB1-2E7A-4DCF-B4D4-D213EE1EF466}" destId="{C3F1489C-4310-4046-B1E2-BF2FCAD38545}" srcOrd="0" destOrd="0" presId="urn:microsoft.com/office/officeart/2005/8/layout/hierarchy2"/>
    <dgm:cxn modelId="{7B13A889-237B-42B1-8037-BE712E096496}" type="presParOf" srcId="{1561BBB1-2E7A-4DCF-B4D4-D213EE1EF466}" destId="{9EC0DAF8-35D1-4207-A762-0F9645DED180}" srcOrd="1" destOrd="0" presId="urn:microsoft.com/office/officeart/2005/8/layout/hierarchy2"/>
    <dgm:cxn modelId="{E31C8932-121E-486E-B730-380D58D11806}" type="presParOf" srcId="{24519277-DEF8-427A-8A94-B13553414B48}" destId="{4C6ABB7D-BEAE-492A-AAE0-F6B0D1B0E9F9}" srcOrd="2" destOrd="0" presId="urn:microsoft.com/office/officeart/2005/8/layout/hierarchy2"/>
    <dgm:cxn modelId="{B3E963C7-9A80-4D96-B4B1-115F6783044C}" type="presParOf" srcId="{4C6ABB7D-BEAE-492A-AAE0-F6B0D1B0E9F9}" destId="{80D3DEE2-432F-40B3-9C34-8EF93F1CDA49}" srcOrd="0" destOrd="0" presId="urn:microsoft.com/office/officeart/2005/8/layout/hierarchy2"/>
    <dgm:cxn modelId="{D08EB1CD-020F-4ADA-A9E0-33311AD48847}" type="presParOf" srcId="{24519277-DEF8-427A-8A94-B13553414B48}" destId="{ED1F631D-005B-4E2A-943E-5E8321E73CC2}" srcOrd="3" destOrd="0" presId="urn:microsoft.com/office/officeart/2005/8/layout/hierarchy2"/>
    <dgm:cxn modelId="{F53900A5-E31E-4BB8-9718-BEEC8D1425DE}" type="presParOf" srcId="{ED1F631D-005B-4E2A-943E-5E8321E73CC2}" destId="{7DF2D6DE-F436-47F5-AB39-D8485ADD0B40}" srcOrd="0" destOrd="0" presId="urn:microsoft.com/office/officeart/2005/8/layout/hierarchy2"/>
    <dgm:cxn modelId="{C8152A11-13B2-402C-A2F1-BE75A6C8E8A2}" type="presParOf" srcId="{ED1F631D-005B-4E2A-943E-5E8321E73CC2}" destId="{DE70FA81-5ED5-42E9-A783-3B2C43BC87AF}" srcOrd="1" destOrd="0" presId="urn:microsoft.com/office/officeart/2005/8/layout/hierarchy2"/>
    <dgm:cxn modelId="{D601862E-D234-49F2-A77C-58BD3ED897BB}" type="presParOf" srcId="{24519277-DEF8-427A-8A94-B13553414B48}" destId="{1495CC25-B288-4CAE-ADB0-150EC7D3D328}" srcOrd="4" destOrd="0" presId="urn:microsoft.com/office/officeart/2005/8/layout/hierarchy2"/>
    <dgm:cxn modelId="{401AA22E-9892-4905-908E-DE398C10163E}" type="presParOf" srcId="{1495CC25-B288-4CAE-ADB0-150EC7D3D328}" destId="{DDBD5147-4EEA-4796-B159-6AE48233B476}" srcOrd="0" destOrd="0" presId="urn:microsoft.com/office/officeart/2005/8/layout/hierarchy2"/>
    <dgm:cxn modelId="{395C5286-9D86-412A-B954-8DB4B74E5B5C}" type="presParOf" srcId="{24519277-DEF8-427A-8A94-B13553414B48}" destId="{89A2E369-493F-4356-9FC3-3D96A14F1473}" srcOrd="5" destOrd="0" presId="urn:microsoft.com/office/officeart/2005/8/layout/hierarchy2"/>
    <dgm:cxn modelId="{9C4C2521-ED2B-4E98-95E6-C03F78EA5488}" type="presParOf" srcId="{89A2E369-493F-4356-9FC3-3D96A14F1473}" destId="{9795A2B4-EFEA-4762-BA87-FBAEE02941A1}" srcOrd="0" destOrd="0" presId="urn:microsoft.com/office/officeart/2005/8/layout/hierarchy2"/>
    <dgm:cxn modelId="{399E3A54-26EE-443B-B059-D319E8FCC7E3}" type="presParOf" srcId="{89A2E369-493F-4356-9FC3-3D96A14F1473}" destId="{94B78F42-2D48-4827-9F19-F5DF15AF5C8B}" srcOrd="1" destOrd="0" presId="urn:microsoft.com/office/officeart/2005/8/layout/hierarchy2"/>
  </dgm:cxnLst>
  <dgm:bg>
    <a:noFill/>
  </dgm:bg>
  <dgm:whole>
    <a:ln>
      <a:solidFill>
        <a:srgbClr val="1D4136"/>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911D708-0E20-4F75-A7DC-352D05BACA2F}" type="doc">
      <dgm:prSet loTypeId="urn:microsoft.com/office/officeart/2005/8/layout/hierarchy2" loCatId="hierarchy" qsTypeId="urn:microsoft.com/office/officeart/2005/8/quickstyle/simple1" qsCatId="simple" csTypeId="urn:microsoft.com/office/officeart/2005/8/colors/accent3_4" csCatId="accent3" phldr="1"/>
      <dgm:spPr/>
      <dgm:t>
        <a:bodyPr/>
        <a:lstStyle/>
        <a:p>
          <a:endParaRPr lang="es-ES"/>
        </a:p>
      </dgm:t>
    </dgm:pt>
    <dgm:pt modelId="{C0C68E27-4641-4A27-B0EB-9ADD8D249265}">
      <dgm:prSet phldrT="[Texto]" custT="1"/>
      <dgm:spPr/>
      <dgm:t>
        <a:bodyPr/>
        <a:lstStyle/>
        <a:p>
          <a:r>
            <a:rPr lang="es-ES" sz="1050" b="0" i="0" dirty="0">
              <a:latin typeface="Montserrat" pitchFamily="2" charset="77"/>
            </a:rPr>
            <a:t>Protocolo Universal</a:t>
          </a:r>
        </a:p>
      </dgm:t>
    </dgm:pt>
    <dgm:pt modelId="{B96EC403-0665-4029-8CF2-EAE08AA96A26}" type="parTrans" cxnId="{68F2FA74-BB7A-4923-B666-775A84BC0178}">
      <dgm:prSet/>
      <dgm:spPr/>
      <dgm:t>
        <a:bodyPr/>
        <a:lstStyle/>
        <a:p>
          <a:endParaRPr lang="es-ES" sz="1050" b="0" i="0">
            <a:solidFill>
              <a:schemeClr val="tx1"/>
            </a:solidFill>
            <a:latin typeface="Montserrat" pitchFamily="2" charset="77"/>
          </a:endParaRPr>
        </a:p>
      </dgm:t>
    </dgm:pt>
    <dgm:pt modelId="{53839FE2-2B19-433F-80FD-CC753EBEAA4D}" type="sibTrans" cxnId="{68F2FA74-BB7A-4923-B666-775A84BC0178}">
      <dgm:prSet/>
      <dgm:spPr/>
      <dgm:t>
        <a:bodyPr/>
        <a:lstStyle/>
        <a:p>
          <a:endParaRPr lang="es-ES" sz="1050" b="0" i="0">
            <a:solidFill>
              <a:schemeClr val="tx1"/>
            </a:solidFill>
            <a:latin typeface="Montserrat" pitchFamily="2" charset="77"/>
          </a:endParaRPr>
        </a:p>
      </dgm:t>
    </dgm:pt>
    <dgm:pt modelId="{088AF108-3EB9-4942-9466-D2AAED18F3FA}">
      <dgm:prSet phldrT="[Texto]" custT="1"/>
      <dgm:spPr/>
      <dgm:t>
        <a:bodyPr/>
        <a:lstStyle/>
        <a:p>
          <a:r>
            <a:rPr lang="es-ES" sz="1050" b="0" i="0" dirty="0">
              <a:latin typeface="Montserrat" pitchFamily="2" charset="77"/>
            </a:rPr>
            <a:t>Marcado del sitio anatómico</a:t>
          </a:r>
        </a:p>
      </dgm:t>
    </dgm:pt>
    <dgm:pt modelId="{9660F365-6A5B-444B-A677-94BA94F8B75A}" type="parTrans" cxnId="{B2941FB1-CF8E-4B36-BF6D-9DD2FD1B4A15}">
      <dgm:prSet custT="1"/>
      <dgm:spPr/>
      <dgm:t>
        <a:bodyPr/>
        <a:lstStyle/>
        <a:p>
          <a:endParaRPr lang="es-ES" sz="1050" b="0" i="0">
            <a:solidFill>
              <a:schemeClr val="tx1"/>
            </a:solidFill>
            <a:latin typeface="Montserrat" pitchFamily="2" charset="77"/>
          </a:endParaRPr>
        </a:p>
      </dgm:t>
    </dgm:pt>
    <dgm:pt modelId="{08169F78-6D77-4A3A-B7B1-1DA95D828534}" type="sibTrans" cxnId="{B2941FB1-CF8E-4B36-BF6D-9DD2FD1B4A15}">
      <dgm:prSet/>
      <dgm:spPr/>
      <dgm:t>
        <a:bodyPr/>
        <a:lstStyle/>
        <a:p>
          <a:endParaRPr lang="es-ES" sz="1050" b="0" i="0">
            <a:solidFill>
              <a:schemeClr val="tx1"/>
            </a:solidFill>
            <a:latin typeface="Montserrat" pitchFamily="2" charset="77"/>
          </a:endParaRPr>
        </a:p>
      </dgm:t>
    </dgm:pt>
    <dgm:pt modelId="{81B4C68B-7E1D-47F2-B7D7-544ED365F0AD}">
      <dgm:prSet custT="1"/>
      <dgm:spPr/>
      <dgm:t>
        <a:bodyPr/>
        <a:lstStyle/>
        <a:p>
          <a:r>
            <a:rPr lang="es-ES" sz="1050" b="0" i="0" dirty="0">
              <a:latin typeface="Montserrat" pitchFamily="2" charset="77"/>
            </a:rPr>
            <a:t>Proceso de verificación pre-procedimiento</a:t>
          </a:r>
        </a:p>
      </dgm:t>
    </dgm:pt>
    <dgm:pt modelId="{C1BA6CCD-7802-4A31-A16F-D131529B8F24}" type="parTrans" cxnId="{5FDEA9B0-33C8-4074-A6B7-B922F38784AB}">
      <dgm:prSet custT="1"/>
      <dgm:spPr/>
      <dgm:t>
        <a:bodyPr/>
        <a:lstStyle/>
        <a:p>
          <a:endParaRPr lang="es-ES" sz="1050" b="0" i="0">
            <a:solidFill>
              <a:schemeClr val="tx1"/>
            </a:solidFill>
            <a:latin typeface="Montserrat" pitchFamily="2" charset="77"/>
          </a:endParaRPr>
        </a:p>
      </dgm:t>
    </dgm:pt>
    <dgm:pt modelId="{62170E03-E4A4-466C-A403-1E9B5ED684DB}" type="sibTrans" cxnId="{5FDEA9B0-33C8-4074-A6B7-B922F38784AB}">
      <dgm:prSet/>
      <dgm:spPr/>
      <dgm:t>
        <a:bodyPr/>
        <a:lstStyle/>
        <a:p>
          <a:endParaRPr lang="es-ES" sz="1050" b="0" i="0">
            <a:solidFill>
              <a:schemeClr val="tx1"/>
            </a:solidFill>
            <a:latin typeface="Montserrat" pitchFamily="2" charset="77"/>
          </a:endParaRPr>
        </a:p>
      </dgm:t>
    </dgm:pt>
    <dgm:pt modelId="{E0BCCD48-43CD-488F-99FD-BE23716BC736}">
      <dgm:prSet custT="1"/>
      <dgm:spPr/>
      <dgm:t>
        <a:bodyPr/>
        <a:lstStyle/>
        <a:p>
          <a:r>
            <a:rPr lang="es-ES" sz="1050" b="1" i="0" dirty="0">
              <a:solidFill>
                <a:schemeClr val="bg1"/>
              </a:solidFill>
              <a:latin typeface="Montserrat" pitchFamily="2" charset="77"/>
            </a:rPr>
            <a:t>Tiempo fuera</a:t>
          </a:r>
        </a:p>
        <a:p>
          <a:r>
            <a:rPr lang="es-ES" sz="1050" b="1" i="0" dirty="0">
              <a:solidFill>
                <a:schemeClr val="bg1"/>
              </a:solidFill>
              <a:latin typeface="Montserrat" pitchFamily="2" charset="77"/>
            </a:rPr>
            <a:t>“time-</a:t>
          </a:r>
          <a:r>
            <a:rPr lang="es-ES" sz="1050" b="1" i="0" dirty="0" err="1">
              <a:solidFill>
                <a:schemeClr val="bg1"/>
              </a:solidFill>
              <a:latin typeface="Montserrat" pitchFamily="2" charset="77"/>
            </a:rPr>
            <a:t>out</a:t>
          </a:r>
          <a:r>
            <a:rPr lang="es-ES" sz="1050" b="1" i="0" dirty="0">
              <a:solidFill>
                <a:schemeClr val="bg1"/>
              </a:solidFill>
              <a:latin typeface="Montserrat" pitchFamily="2" charset="77"/>
            </a:rPr>
            <a:t>”</a:t>
          </a:r>
        </a:p>
      </dgm:t>
    </dgm:pt>
    <dgm:pt modelId="{48F38FAF-29DF-4294-81C0-DF6CF4D38E03}" type="parTrans" cxnId="{9F149CA7-1565-4356-972D-71210D01A8FB}">
      <dgm:prSet custT="1"/>
      <dgm:spPr/>
      <dgm:t>
        <a:bodyPr/>
        <a:lstStyle/>
        <a:p>
          <a:endParaRPr lang="es-ES" sz="1050" b="0" i="0">
            <a:solidFill>
              <a:schemeClr val="tx1"/>
            </a:solidFill>
            <a:latin typeface="Montserrat" pitchFamily="2" charset="77"/>
          </a:endParaRPr>
        </a:p>
      </dgm:t>
    </dgm:pt>
    <dgm:pt modelId="{CBC37DE5-1945-45A4-9DBD-37CEFFE16D44}" type="sibTrans" cxnId="{9F149CA7-1565-4356-972D-71210D01A8FB}">
      <dgm:prSet/>
      <dgm:spPr/>
      <dgm:t>
        <a:bodyPr/>
        <a:lstStyle/>
        <a:p>
          <a:endParaRPr lang="es-ES" sz="1050" b="0" i="0">
            <a:solidFill>
              <a:schemeClr val="tx1"/>
            </a:solidFill>
            <a:latin typeface="Montserrat" pitchFamily="2" charset="77"/>
          </a:endParaRPr>
        </a:p>
      </dgm:t>
    </dgm:pt>
    <dgm:pt modelId="{D8D245A7-CB83-4398-9FB0-0C5A924BDF74}" type="pres">
      <dgm:prSet presAssocID="{1911D708-0E20-4F75-A7DC-352D05BACA2F}" presName="diagram" presStyleCnt="0">
        <dgm:presLayoutVars>
          <dgm:chPref val="1"/>
          <dgm:dir/>
          <dgm:animOne val="branch"/>
          <dgm:animLvl val="lvl"/>
          <dgm:resizeHandles val="exact"/>
        </dgm:presLayoutVars>
      </dgm:prSet>
      <dgm:spPr/>
      <dgm:t>
        <a:bodyPr/>
        <a:lstStyle/>
        <a:p>
          <a:endParaRPr lang="es-MX"/>
        </a:p>
      </dgm:t>
    </dgm:pt>
    <dgm:pt modelId="{3324374C-566C-476B-9D48-8AFA7DC8A53C}" type="pres">
      <dgm:prSet presAssocID="{C0C68E27-4641-4A27-B0EB-9ADD8D249265}" presName="root1" presStyleCnt="0"/>
      <dgm:spPr/>
    </dgm:pt>
    <dgm:pt modelId="{05F38236-D380-4D2C-9BA8-9C9C5D5D09E1}" type="pres">
      <dgm:prSet presAssocID="{C0C68E27-4641-4A27-B0EB-9ADD8D249265}" presName="LevelOneTextNode" presStyleLbl="node0" presStyleIdx="0" presStyleCnt="1" custScaleX="87160" custLinFactNeighborX="8832">
        <dgm:presLayoutVars>
          <dgm:chPref val="3"/>
        </dgm:presLayoutVars>
      </dgm:prSet>
      <dgm:spPr/>
      <dgm:t>
        <a:bodyPr/>
        <a:lstStyle/>
        <a:p>
          <a:endParaRPr lang="es-MX"/>
        </a:p>
      </dgm:t>
    </dgm:pt>
    <dgm:pt modelId="{24519277-DEF8-427A-8A94-B13553414B48}" type="pres">
      <dgm:prSet presAssocID="{C0C68E27-4641-4A27-B0EB-9ADD8D249265}" presName="level2hierChild" presStyleCnt="0"/>
      <dgm:spPr/>
    </dgm:pt>
    <dgm:pt modelId="{3609179E-D412-43E2-8E5A-A592256CBD26}" type="pres">
      <dgm:prSet presAssocID="{9660F365-6A5B-444B-A677-94BA94F8B75A}" presName="conn2-1" presStyleLbl="parChTrans1D2" presStyleIdx="0" presStyleCnt="3"/>
      <dgm:spPr/>
      <dgm:t>
        <a:bodyPr/>
        <a:lstStyle/>
        <a:p>
          <a:endParaRPr lang="es-MX"/>
        </a:p>
      </dgm:t>
    </dgm:pt>
    <dgm:pt modelId="{20530B9A-45B5-446A-8617-06149ECD4755}" type="pres">
      <dgm:prSet presAssocID="{9660F365-6A5B-444B-A677-94BA94F8B75A}" presName="connTx" presStyleLbl="parChTrans1D2" presStyleIdx="0" presStyleCnt="3"/>
      <dgm:spPr/>
      <dgm:t>
        <a:bodyPr/>
        <a:lstStyle/>
        <a:p>
          <a:endParaRPr lang="es-MX"/>
        </a:p>
      </dgm:t>
    </dgm:pt>
    <dgm:pt modelId="{1561BBB1-2E7A-4DCF-B4D4-D213EE1EF466}" type="pres">
      <dgm:prSet presAssocID="{088AF108-3EB9-4942-9466-D2AAED18F3FA}" presName="root2" presStyleCnt="0"/>
      <dgm:spPr/>
    </dgm:pt>
    <dgm:pt modelId="{C3F1489C-4310-4046-B1E2-BF2FCAD38545}" type="pres">
      <dgm:prSet presAssocID="{088AF108-3EB9-4942-9466-D2AAED18F3FA}" presName="LevelTwoTextNode" presStyleLbl="node2" presStyleIdx="0" presStyleCnt="3" custScaleX="97718">
        <dgm:presLayoutVars>
          <dgm:chPref val="3"/>
        </dgm:presLayoutVars>
      </dgm:prSet>
      <dgm:spPr/>
      <dgm:t>
        <a:bodyPr/>
        <a:lstStyle/>
        <a:p>
          <a:endParaRPr lang="es-MX"/>
        </a:p>
      </dgm:t>
    </dgm:pt>
    <dgm:pt modelId="{9EC0DAF8-35D1-4207-A762-0F9645DED180}" type="pres">
      <dgm:prSet presAssocID="{088AF108-3EB9-4942-9466-D2AAED18F3FA}" presName="level3hierChild" presStyleCnt="0"/>
      <dgm:spPr/>
    </dgm:pt>
    <dgm:pt modelId="{4C6ABB7D-BEAE-492A-AAE0-F6B0D1B0E9F9}" type="pres">
      <dgm:prSet presAssocID="{C1BA6CCD-7802-4A31-A16F-D131529B8F24}" presName="conn2-1" presStyleLbl="parChTrans1D2" presStyleIdx="1" presStyleCnt="3"/>
      <dgm:spPr/>
      <dgm:t>
        <a:bodyPr/>
        <a:lstStyle/>
        <a:p>
          <a:endParaRPr lang="es-MX"/>
        </a:p>
      </dgm:t>
    </dgm:pt>
    <dgm:pt modelId="{80D3DEE2-432F-40B3-9C34-8EF93F1CDA49}" type="pres">
      <dgm:prSet presAssocID="{C1BA6CCD-7802-4A31-A16F-D131529B8F24}" presName="connTx" presStyleLbl="parChTrans1D2" presStyleIdx="1" presStyleCnt="3"/>
      <dgm:spPr/>
      <dgm:t>
        <a:bodyPr/>
        <a:lstStyle/>
        <a:p>
          <a:endParaRPr lang="es-MX"/>
        </a:p>
      </dgm:t>
    </dgm:pt>
    <dgm:pt modelId="{ED1F631D-005B-4E2A-943E-5E8321E73CC2}" type="pres">
      <dgm:prSet presAssocID="{81B4C68B-7E1D-47F2-B7D7-544ED365F0AD}" presName="root2" presStyleCnt="0"/>
      <dgm:spPr/>
    </dgm:pt>
    <dgm:pt modelId="{7DF2D6DE-F436-47F5-AB39-D8485ADD0B40}" type="pres">
      <dgm:prSet presAssocID="{81B4C68B-7E1D-47F2-B7D7-544ED365F0AD}" presName="LevelTwoTextNode" presStyleLbl="node2" presStyleIdx="1" presStyleCnt="3" custScaleX="97718">
        <dgm:presLayoutVars>
          <dgm:chPref val="3"/>
        </dgm:presLayoutVars>
      </dgm:prSet>
      <dgm:spPr/>
      <dgm:t>
        <a:bodyPr/>
        <a:lstStyle/>
        <a:p>
          <a:endParaRPr lang="es-MX"/>
        </a:p>
      </dgm:t>
    </dgm:pt>
    <dgm:pt modelId="{DE70FA81-5ED5-42E9-A783-3B2C43BC87AF}" type="pres">
      <dgm:prSet presAssocID="{81B4C68B-7E1D-47F2-B7D7-544ED365F0AD}" presName="level3hierChild" presStyleCnt="0"/>
      <dgm:spPr/>
    </dgm:pt>
    <dgm:pt modelId="{1495CC25-B288-4CAE-ADB0-150EC7D3D328}" type="pres">
      <dgm:prSet presAssocID="{48F38FAF-29DF-4294-81C0-DF6CF4D38E03}" presName="conn2-1" presStyleLbl="parChTrans1D2" presStyleIdx="2" presStyleCnt="3"/>
      <dgm:spPr/>
      <dgm:t>
        <a:bodyPr/>
        <a:lstStyle/>
        <a:p>
          <a:endParaRPr lang="es-MX"/>
        </a:p>
      </dgm:t>
    </dgm:pt>
    <dgm:pt modelId="{DDBD5147-4EEA-4796-B159-6AE48233B476}" type="pres">
      <dgm:prSet presAssocID="{48F38FAF-29DF-4294-81C0-DF6CF4D38E03}" presName="connTx" presStyleLbl="parChTrans1D2" presStyleIdx="2" presStyleCnt="3"/>
      <dgm:spPr/>
      <dgm:t>
        <a:bodyPr/>
        <a:lstStyle/>
        <a:p>
          <a:endParaRPr lang="es-MX"/>
        </a:p>
      </dgm:t>
    </dgm:pt>
    <dgm:pt modelId="{89A2E369-493F-4356-9FC3-3D96A14F1473}" type="pres">
      <dgm:prSet presAssocID="{E0BCCD48-43CD-488F-99FD-BE23716BC736}" presName="root2" presStyleCnt="0"/>
      <dgm:spPr/>
    </dgm:pt>
    <dgm:pt modelId="{9795A2B4-EFEA-4762-BA87-FBAEE02941A1}" type="pres">
      <dgm:prSet presAssocID="{E0BCCD48-43CD-488F-99FD-BE23716BC736}" presName="LevelTwoTextNode" presStyleLbl="node2" presStyleIdx="2" presStyleCnt="3" custScaleX="95066">
        <dgm:presLayoutVars>
          <dgm:chPref val="3"/>
        </dgm:presLayoutVars>
      </dgm:prSet>
      <dgm:spPr/>
      <dgm:t>
        <a:bodyPr/>
        <a:lstStyle/>
        <a:p>
          <a:endParaRPr lang="es-MX"/>
        </a:p>
      </dgm:t>
    </dgm:pt>
    <dgm:pt modelId="{94B78F42-2D48-4827-9F19-F5DF15AF5C8B}" type="pres">
      <dgm:prSet presAssocID="{E0BCCD48-43CD-488F-99FD-BE23716BC736}" presName="level3hierChild" presStyleCnt="0"/>
      <dgm:spPr/>
    </dgm:pt>
  </dgm:ptLst>
  <dgm:cxnLst>
    <dgm:cxn modelId="{C15FF79C-9DAA-406D-9377-082BDED36858}" type="presOf" srcId="{C1BA6CCD-7802-4A31-A16F-D131529B8F24}" destId="{80D3DEE2-432F-40B3-9C34-8EF93F1CDA49}" srcOrd="1" destOrd="0" presId="urn:microsoft.com/office/officeart/2005/8/layout/hierarchy2"/>
    <dgm:cxn modelId="{5FDEA9B0-33C8-4074-A6B7-B922F38784AB}" srcId="{C0C68E27-4641-4A27-B0EB-9ADD8D249265}" destId="{81B4C68B-7E1D-47F2-B7D7-544ED365F0AD}" srcOrd="1" destOrd="0" parTransId="{C1BA6CCD-7802-4A31-A16F-D131529B8F24}" sibTransId="{62170E03-E4A4-466C-A403-1E9B5ED684DB}"/>
    <dgm:cxn modelId="{68F2FA74-BB7A-4923-B666-775A84BC0178}" srcId="{1911D708-0E20-4F75-A7DC-352D05BACA2F}" destId="{C0C68E27-4641-4A27-B0EB-9ADD8D249265}" srcOrd="0" destOrd="0" parTransId="{B96EC403-0665-4029-8CF2-EAE08AA96A26}" sibTransId="{53839FE2-2B19-433F-80FD-CC753EBEAA4D}"/>
    <dgm:cxn modelId="{879B8532-C270-414F-A9E5-2F45FF9DE223}" type="presOf" srcId="{1911D708-0E20-4F75-A7DC-352D05BACA2F}" destId="{D8D245A7-CB83-4398-9FB0-0C5A924BDF74}" srcOrd="0" destOrd="0" presId="urn:microsoft.com/office/officeart/2005/8/layout/hierarchy2"/>
    <dgm:cxn modelId="{B2941FB1-CF8E-4B36-BF6D-9DD2FD1B4A15}" srcId="{C0C68E27-4641-4A27-B0EB-9ADD8D249265}" destId="{088AF108-3EB9-4942-9466-D2AAED18F3FA}" srcOrd="0" destOrd="0" parTransId="{9660F365-6A5B-444B-A677-94BA94F8B75A}" sibTransId="{08169F78-6D77-4A3A-B7B1-1DA95D828534}"/>
    <dgm:cxn modelId="{62A2E053-7239-46A1-B366-6E41016A2684}" type="presOf" srcId="{81B4C68B-7E1D-47F2-B7D7-544ED365F0AD}" destId="{7DF2D6DE-F436-47F5-AB39-D8485ADD0B40}" srcOrd="0" destOrd="0" presId="urn:microsoft.com/office/officeart/2005/8/layout/hierarchy2"/>
    <dgm:cxn modelId="{E5C8C8F6-861B-408F-B0D5-BE19AB3D53F7}" type="presOf" srcId="{C0C68E27-4641-4A27-B0EB-9ADD8D249265}" destId="{05F38236-D380-4D2C-9BA8-9C9C5D5D09E1}" srcOrd="0" destOrd="0" presId="urn:microsoft.com/office/officeart/2005/8/layout/hierarchy2"/>
    <dgm:cxn modelId="{60465D31-EFF8-4D58-801E-806AEA88348A}" type="presOf" srcId="{48F38FAF-29DF-4294-81C0-DF6CF4D38E03}" destId="{DDBD5147-4EEA-4796-B159-6AE48233B476}" srcOrd="1" destOrd="0" presId="urn:microsoft.com/office/officeart/2005/8/layout/hierarchy2"/>
    <dgm:cxn modelId="{DD0DA487-0478-4AB5-B81C-0B6A5687AEC0}" type="presOf" srcId="{9660F365-6A5B-444B-A677-94BA94F8B75A}" destId="{3609179E-D412-43E2-8E5A-A592256CBD26}" srcOrd="0" destOrd="0" presId="urn:microsoft.com/office/officeart/2005/8/layout/hierarchy2"/>
    <dgm:cxn modelId="{B32A9EBC-C53E-4283-8A73-036EFB514FAE}" type="presOf" srcId="{088AF108-3EB9-4942-9466-D2AAED18F3FA}" destId="{C3F1489C-4310-4046-B1E2-BF2FCAD38545}" srcOrd="0" destOrd="0" presId="urn:microsoft.com/office/officeart/2005/8/layout/hierarchy2"/>
    <dgm:cxn modelId="{F564E97B-2EF3-4549-B87F-04DF176E5C2D}" type="presOf" srcId="{E0BCCD48-43CD-488F-99FD-BE23716BC736}" destId="{9795A2B4-EFEA-4762-BA87-FBAEE02941A1}" srcOrd="0" destOrd="0" presId="urn:microsoft.com/office/officeart/2005/8/layout/hierarchy2"/>
    <dgm:cxn modelId="{E0662675-A692-4307-9D50-289A44E05F52}" type="presOf" srcId="{9660F365-6A5B-444B-A677-94BA94F8B75A}" destId="{20530B9A-45B5-446A-8617-06149ECD4755}" srcOrd="1" destOrd="0" presId="urn:microsoft.com/office/officeart/2005/8/layout/hierarchy2"/>
    <dgm:cxn modelId="{17623ED5-7D09-41F1-B20F-7B78E5C52CD2}" type="presOf" srcId="{C1BA6CCD-7802-4A31-A16F-D131529B8F24}" destId="{4C6ABB7D-BEAE-492A-AAE0-F6B0D1B0E9F9}" srcOrd="0" destOrd="0" presId="urn:microsoft.com/office/officeart/2005/8/layout/hierarchy2"/>
    <dgm:cxn modelId="{6C578381-ABE7-4619-B940-2D478ADCA126}" type="presOf" srcId="{48F38FAF-29DF-4294-81C0-DF6CF4D38E03}" destId="{1495CC25-B288-4CAE-ADB0-150EC7D3D328}" srcOrd="0" destOrd="0" presId="urn:microsoft.com/office/officeart/2005/8/layout/hierarchy2"/>
    <dgm:cxn modelId="{9F149CA7-1565-4356-972D-71210D01A8FB}" srcId="{C0C68E27-4641-4A27-B0EB-9ADD8D249265}" destId="{E0BCCD48-43CD-488F-99FD-BE23716BC736}" srcOrd="2" destOrd="0" parTransId="{48F38FAF-29DF-4294-81C0-DF6CF4D38E03}" sibTransId="{CBC37DE5-1945-45A4-9DBD-37CEFFE16D44}"/>
    <dgm:cxn modelId="{601BE806-3516-4E01-9AE7-3B3B7D50FE8D}" type="presParOf" srcId="{D8D245A7-CB83-4398-9FB0-0C5A924BDF74}" destId="{3324374C-566C-476B-9D48-8AFA7DC8A53C}" srcOrd="0" destOrd="0" presId="urn:microsoft.com/office/officeart/2005/8/layout/hierarchy2"/>
    <dgm:cxn modelId="{D1AA1C2A-44BD-4E61-B4BD-8244F0931FE3}" type="presParOf" srcId="{3324374C-566C-476B-9D48-8AFA7DC8A53C}" destId="{05F38236-D380-4D2C-9BA8-9C9C5D5D09E1}" srcOrd="0" destOrd="0" presId="urn:microsoft.com/office/officeart/2005/8/layout/hierarchy2"/>
    <dgm:cxn modelId="{3EBAB1CD-AADA-4D2F-91B6-5113D5DF0C62}" type="presParOf" srcId="{3324374C-566C-476B-9D48-8AFA7DC8A53C}" destId="{24519277-DEF8-427A-8A94-B13553414B48}" srcOrd="1" destOrd="0" presId="urn:microsoft.com/office/officeart/2005/8/layout/hierarchy2"/>
    <dgm:cxn modelId="{CDDFBD43-7951-4C8F-8436-89D70031B5E4}" type="presParOf" srcId="{24519277-DEF8-427A-8A94-B13553414B48}" destId="{3609179E-D412-43E2-8E5A-A592256CBD26}" srcOrd="0" destOrd="0" presId="urn:microsoft.com/office/officeart/2005/8/layout/hierarchy2"/>
    <dgm:cxn modelId="{3EC72274-759A-44C4-9F07-1BBF51200641}" type="presParOf" srcId="{3609179E-D412-43E2-8E5A-A592256CBD26}" destId="{20530B9A-45B5-446A-8617-06149ECD4755}" srcOrd="0" destOrd="0" presId="urn:microsoft.com/office/officeart/2005/8/layout/hierarchy2"/>
    <dgm:cxn modelId="{12360546-AEFC-4E53-B89B-BD68A7993CC9}" type="presParOf" srcId="{24519277-DEF8-427A-8A94-B13553414B48}" destId="{1561BBB1-2E7A-4DCF-B4D4-D213EE1EF466}" srcOrd="1" destOrd="0" presId="urn:microsoft.com/office/officeart/2005/8/layout/hierarchy2"/>
    <dgm:cxn modelId="{DAD2958D-FBD6-4D17-8E5F-6832A5502CC9}" type="presParOf" srcId="{1561BBB1-2E7A-4DCF-B4D4-D213EE1EF466}" destId="{C3F1489C-4310-4046-B1E2-BF2FCAD38545}" srcOrd="0" destOrd="0" presId="urn:microsoft.com/office/officeart/2005/8/layout/hierarchy2"/>
    <dgm:cxn modelId="{61422732-B882-4609-B1A4-CDC855780AE6}" type="presParOf" srcId="{1561BBB1-2E7A-4DCF-B4D4-D213EE1EF466}" destId="{9EC0DAF8-35D1-4207-A762-0F9645DED180}" srcOrd="1" destOrd="0" presId="urn:microsoft.com/office/officeart/2005/8/layout/hierarchy2"/>
    <dgm:cxn modelId="{47DB33D0-684F-4C2D-A8A2-750F8F4259FC}" type="presParOf" srcId="{24519277-DEF8-427A-8A94-B13553414B48}" destId="{4C6ABB7D-BEAE-492A-AAE0-F6B0D1B0E9F9}" srcOrd="2" destOrd="0" presId="urn:microsoft.com/office/officeart/2005/8/layout/hierarchy2"/>
    <dgm:cxn modelId="{5463A902-7050-49E7-8588-0837DAB3CB8F}" type="presParOf" srcId="{4C6ABB7D-BEAE-492A-AAE0-F6B0D1B0E9F9}" destId="{80D3DEE2-432F-40B3-9C34-8EF93F1CDA49}" srcOrd="0" destOrd="0" presId="urn:microsoft.com/office/officeart/2005/8/layout/hierarchy2"/>
    <dgm:cxn modelId="{91995E4E-87BD-4596-8B88-66929A02E4A3}" type="presParOf" srcId="{24519277-DEF8-427A-8A94-B13553414B48}" destId="{ED1F631D-005B-4E2A-943E-5E8321E73CC2}" srcOrd="3" destOrd="0" presId="urn:microsoft.com/office/officeart/2005/8/layout/hierarchy2"/>
    <dgm:cxn modelId="{B9D4D882-849C-480C-997E-9B582C074137}" type="presParOf" srcId="{ED1F631D-005B-4E2A-943E-5E8321E73CC2}" destId="{7DF2D6DE-F436-47F5-AB39-D8485ADD0B40}" srcOrd="0" destOrd="0" presId="urn:microsoft.com/office/officeart/2005/8/layout/hierarchy2"/>
    <dgm:cxn modelId="{55434FD6-C337-4A4B-8391-5E0ED357BED7}" type="presParOf" srcId="{ED1F631D-005B-4E2A-943E-5E8321E73CC2}" destId="{DE70FA81-5ED5-42E9-A783-3B2C43BC87AF}" srcOrd="1" destOrd="0" presId="urn:microsoft.com/office/officeart/2005/8/layout/hierarchy2"/>
    <dgm:cxn modelId="{A6CB6914-AC42-4F0B-B8BC-4EF2D2EA5191}" type="presParOf" srcId="{24519277-DEF8-427A-8A94-B13553414B48}" destId="{1495CC25-B288-4CAE-ADB0-150EC7D3D328}" srcOrd="4" destOrd="0" presId="urn:microsoft.com/office/officeart/2005/8/layout/hierarchy2"/>
    <dgm:cxn modelId="{140E9575-A819-4169-B3D1-DB72B503FA2C}" type="presParOf" srcId="{1495CC25-B288-4CAE-ADB0-150EC7D3D328}" destId="{DDBD5147-4EEA-4796-B159-6AE48233B476}" srcOrd="0" destOrd="0" presId="urn:microsoft.com/office/officeart/2005/8/layout/hierarchy2"/>
    <dgm:cxn modelId="{9C26603F-D7D4-4E1D-953F-D5C5C79F17E5}" type="presParOf" srcId="{24519277-DEF8-427A-8A94-B13553414B48}" destId="{89A2E369-493F-4356-9FC3-3D96A14F1473}" srcOrd="5" destOrd="0" presId="urn:microsoft.com/office/officeart/2005/8/layout/hierarchy2"/>
    <dgm:cxn modelId="{940E6626-D663-46CC-BD19-8CC70AB8974A}" type="presParOf" srcId="{89A2E369-493F-4356-9FC3-3D96A14F1473}" destId="{9795A2B4-EFEA-4762-BA87-FBAEE02941A1}" srcOrd="0" destOrd="0" presId="urn:microsoft.com/office/officeart/2005/8/layout/hierarchy2"/>
    <dgm:cxn modelId="{D18A9206-C6EB-4CF4-837F-32AC26815A02}" type="presParOf" srcId="{89A2E369-493F-4356-9FC3-3D96A14F1473}" destId="{94B78F42-2D48-4827-9F19-F5DF15AF5C8B}" srcOrd="1" destOrd="0" presId="urn:microsoft.com/office/officeart/2005/8/layout/hierarchy2"/>
  </dgm:cxnLst>
  <dgm:bg>
    <a:noFill/>
  </dgm:bg>
  <dgm:whole>
    <a:ln>
      <a:solidFill>
        <a:srgbClr val="1D4136"/>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911D708-0E20-4F75-A7DC-352D05BACA2F}" type="doc">
      <dgm:prSet loTypeId="urn:microsoft.com/office/officeart/2005/8/layout/hierarchy2" loCatId="hierarchy" qsTypeId="urn:microsoft.com/office/officeart/2005/8/quickstyle/simple1" qsCatId="simple" csTypeId="urn:microsoft.com/office/officeart/2005/8/colors/accent3_4" csCatId="accent3" phldr="1"/>
      <dgm:spPr/>
      <dgm:t>
        <a:bodyPr/>
        <a:lstStyle/>
        <a:p>
          <a:endParaRPr lang="es-ES"/>
        </a:p>
      </dgm:t>
    </dgm:pt>
    <dgm:pt modelId="{C0C68E27-4641-4A27-B0EB-9ADD8D249265}">
      <dgm:prSet phldrT="[Texto]" custT="1"/>
      <dgm:spPr/>
      <dgm:t>
        <a:bodyPr/>
        <a:lstStyle/>
        <a:p>
          <a:r>
            <a:rPr lang="es-ES" sz="1100" b="0" i="0" dirty="0">
              <a:latin typeface="Montserrat" pitchFamily="2" charset="77"/>
            </a:rPr>
            <a:t>Protocolo Universal</a:t>
          </a:r>
        </a:p>
      </dgm:t>
    </dgm:pt>
    <dgm:pt modelId="{B96EC403-0665-4029-8CF2-EAE08AA96A26}" type="parTrans" cxnId="{68F2FA74-BB7A-4923-B666-775A84BC0178}">
      <dgm:prSet/>
      <dgm:spPr/>
      <dgm:t>
        <a:bodyPr/>
        <a:lstStyle/>
        <a:p>
          <a:endParaRPr lang="es-ES" sz="1100" b="0" i="0">
            <a:solidFill>
              <a:schemeClr val="tx1"/>
            </a:solidFill>
            <a:latin typeface="Montserrat" pitchFamily="2" charset="77"/>
          </a:endParaRPr>
        </a:p>
      </dgm:t>
    </dgm:pt>
    <dgm:pt modelId="{53839FE2-2B19-433F-80FD-CC753EBEAA4D}" type="sibTrans" cxnId="{68F2FA74-BB7A-4923-B666-775A84BC0178}">
      <dgm:prSet/>
      <dgm:spPr/>
      <dgm:t>
        <a:bodyPr/>
        <a:lstStyle/>
        <a:p>
          <a:endParaRPr lang="es-ES" sz="1100" b="0" i="0">
            <a:solidFill>
              <a:schemeClr val="tx1"/>
            </a:solidFill>
            <a:latin typeface="Montserrat" pitchFamily="2" charset="77"/>
          </a:endParaRPr>
        </a:p>
      </dgm:t>
    </dgm:pt>
    <dgm:pt modelId="{088AF108-3EB9-4942-9466-D2AAED18F3FA}">
      <dgm:prSet phldrT="[Texto]" custT="1"/>
      <dgm:spPr/>
      <dgm:t>
        <a:bodyPr/>
        <a:lstStyle/>
        <a:p>
          <a:r>
            <a:rPr lang="es-ES" sz="1100" b="0" i="0" dirty="0">
              <a:latin typeface="Montserrat" pitchFamily="2" charset="77"/>
            </a:rPr>
            <a:t>Marcado del sitio anatómico</a:t>
          </a:r>
        </a:p>
      </dgm:t>
    </dgm:pt>
    <dgm:pt modelId="{9660F365-6A5B-444B-A677-94BA94F8B75A}" type="parTrans" cxnId="{B2941FB1-CF8E-4B36-BF6D-9DD2FD1B4A15}">
      <dgm:prSet custT="1"/>
      <dgm:spPr/>
      <dgm:t>
        <a:bodyPr/>
        <a:lstStyle/>
        <a:p>
          <a:endParaRPr lang="es-ES" sz="1100" b="0" i="0">
            <a:solidFill>
              <a:schemeClr val="tx1"/>
            </a:solidFill>
            <a:latin typeface="Montserrat" pitchFamily="2" charset="77"/>
          </a:endParaRPr>
        </a:p>
      </dgm:t>
    </dgm:pt>
    <dgm:pt modelId="{08169F78-6D77-4A3A-B7B1-1DA95D828534}" type="sibTrans" cxnId="{B2941FB1-CF8E-4B36-BF6D-9DD2FD1B4A15}">
      <dgm:prSet/>
      <dgm:spPr/>
      <dgm:t>
        <a:bodyPr/>
        <a:lstStyle/>
        <a:p>
          <a:endParaRPr lang="es-ES" sz="1100" b="0" i="0">
            <a:solidFill>
              <a:schemeClr val="tx1"/>
            </a:solidFill>
            <a:latin typeface="Montserrat" pitchFamily="2" charset="77"/>
          </a:endParaRPr>
        </a:p>
      </dgm:t>
    </dgm:pt>
    <dgm:pt modelId="{81B4C68B-7E1D-47F2-B7D7-544ED365F0AD}">
      <dgm:prSet custT="1"/>
      <dgm:spPr/>
      <dgm:t>
        <a:bodyPr/>
        <a:lstStyle/>
        <a:p>
          <a:r>
            <a:rPr lang="es-ES" sz="1100" b="0" i="0" dirty="0">
              <a:latin typeface="Montserrat" pitchFamily="2" charset="77"/>
            </a:rPr>
            <a:t>Proceso de verificación pre-procedimiento</a:t>
          </a:r>
        </a:p>
      </dgm:t>
    </dgm:pt>
    <dgm:pt modelId="{C1BA6CCD-7802-4A31-A16F-D131529B8F24}" type="parTrans" cxnId="{5FDEA9B0-33C8-4074-A6B7-B922F38784AB}">
      <dgm:prSet custT="1"/>
      <dgm:spPr/>
      <dgm:t>
        <a:bodyPr/>
        <a:lstStyle/>
        <a:p>
          <a:endParaRPr lang="es-ES" sz="1100" b="0" i="0">
            <a:solidFill>
              <a:schemeClr val="tx1"/>
            </a:solidFill>
            <a:latin typeface="Montserrat" pitchFamily="2" charset="77"/>
          </a:endParaRPr>
        </a:p>
      </dgm:t>
    </dgm:pt>
    <dgm:pt modelId="{62170E03-E4A4-466C-A403-1E9B5ED684DB}" type="sibTrans" cxnId="{5FDEA9B0-33C8-4074-A6B7-B922F38784AB}">
      <dgm:prSet/>
      <dgm:spPr/>
      <dgm:t>
        <a:bodyPr/>
        <a:lstStyle/>
        <a:p>
          <a:endParaRPr lang="es-ES" sz="1100" b="0" i="0">
            <a:solidFill>
              <a:schemeClr val="tx1"/>
            </a:solidFill>
            <a:latin typeface="Montserrat" pitchFamily="2" charset="77"/>
          </a:endParaRPr>
        </a:p>
      </dgm:t>
    </dgm:pt>
    <dgm:pt modelId="{E0BCCD48-43CD-488F-99FD-BE23716BC736}">
      <dgm:prSet custT="1"/>
      <dgm:spPr/>
      <dgm:t>
        <a:bodyPr/>
        <a:lstStyle/>
        <a:p>
          <a:r>
            <a:rPr lang="es-ES" sz="1100" b="1" i="0" dirty="0">
              <a:solidFill>
                <a:schemeClr val="bg1"/>
              </a:solidFill>
              <a:latin typeface="Montserrat" pitchFamily="2" charset="77"/>
            </a:rPr>
            <a:t>Tiempo fuera</a:t>
          </a:r>
        </a:p>
        <a:p>
          <a:r>
            <a:rPr lang="es-ES" sz="1100" b="1" i="0" dirty="0">
              <a:solidFill>
                <a:schemeClr val="bg1"/>
              </a:solidFill>
              <a:latin typeface="Montserrat" pitchFamily="2" charset="77"/>
            </a:rPr>
            <a:t>“time-</a:t>
          </a:r>
          <a:r>
            <a:rPr lang="es-ES" sz="1100" b="1" i="0" dirty="0" err="1">
              <a:solidFill>
                <a:schemeClr val="bg1"/>
              </a:solidFill>
              <a:latin typeface="Montserrat" pitchFamily="2" charset="77"/>
            </a:rPr>
            <a:t>out</a:t>
          </a:r>
          <a:r>
            <a:rPr lang="es-ES" sz="1100" b="1" i="0" dirty="0">
              <a:solidFill>
                <a:schemeClr val="bg1"/>
              </a:solidFill>
              <a:latin typeface="Montserrat" pitchFamily="2" charset="77"/>
            </a:rPr>
            <a:t>”</a:t>
          </a:r>
        </a:p>
      </dgm:t>
    </dgm:pt>
    <dgm:pt modelId="{48F38FAF-29DF-4294-81C0-DF6CF4D38E03}" type="parTrans" cxnId="{9F149CA7-1565-4356-972D-71210D01A8FB}">
      <dgm:prSet custT="1"/>
      <dgm:spPr/>
      <dgm:t>
        <a:bodyPr/>
        <a:lstStyle/>
        <a:p>
          <a:endParaRPr lang="es-ES" sz="1100" b="0" i="0">
            <a:solidFill>
              <a:schemeClr val="tx1"/>
            </a:solidFill>
            <a:latin typeface="Montserrat" pitchFamily="2" charset="77"/>
          </a:endParaRPr>
        </a:p>
      </dgm:t>
    </dgm:pt>
    <dgm:pt modelId="{CBC37DE5-1945-45A4-9DBD-37CEFFE16D44}" type="sibTrans" cxnId="{9F149CA7-1565-4356-972D-71210D01A8FB}">
      <dgm:prSet/>
      <dgm:spPr/>
      <dgm:t>
        <a:bodyPr/>
        <a:lstStyle/>
        <a:p>
          <a:endParaRPr lang="es-ES" sz="1100" b="0" i="0">
            <a:solidFill>
              <a:schemeClr val="tx1"/>
            </a:solidFill>
            <a:latin typeface="Montserrat" pitchFamily="2" charset="77"/>
          </a:endParaRPr>
        </a:p>
      </dgm:t>
    </dgm:pt>
    <dgm:pt modelId="{D8D245A7-CB83-4398-9FB0-0C5A924BDF74}" type="pres">
      <dgm:prSet presAssocID="{1911D708-0E20-4F75-A7DC-352D05BACA2F}" presName="diagram" presStyleCnt="0">
        <dgm:presLayoutVars>
          <dgm:chPref val="1"/>
          <dgm:dir/>
          <dgm:animOne val="branch"/>
          <dgm:animLvl val="lvl"/>
          <dgm:resizeHandles val="exact"/>
        </dgm:presLayoutVars>
      </dgm:prSet>
      <dgm:spPr/>
      <dgm:t>
        <a:bodyPr/>
        <a:lstStyle/>
        <a:p>
          <a:endParaRPr lang="es-MX"/>
        </a:p>
      </dgm:t>
    </dgm:pt>
    <dgm:pt modelId="{3324374C-566C-476B-9D48-8AFA7DC8A53C}" type="pres">
      <dgm:prSet presAssocID="{C0C68E27-4641-4A27-B0EB-9ADD8D249265}" presName="root1" presStyleCnt="0"/>
      <dgm:spPr/>
    </dgm:pt>
    <dgm:pt modelId="{05F38236-D380-4D2C-9BA8-9C9C5D5D09E1}" type="pres">
      <dgm:prSet presAssocID="{C0C68E27-4641-4A27-B0EB-9ADD8D249265}" presName="LevelOneTextNode" presStyleLbl="node0" presStyleIdx="0" presStyleCnt="1" custScaleX="87160" custLinFactNeighborX="8832">
        <dgm:presLayoutVars>
          <dgm:chPref val="3"/>
        </dgm:presLayoutVars>
      </dgm:prSet>
      <dgm:spPr/>
      <dgm:t>
        <a:bodyPr/>
        <a:lstStyle/>
        <a:p>
          <a:endParaRPr lang="es-MX"/>
        </a:p>
      </dgm:t>
    </dgm:pt>
    <dgm:pt modelId="{24519277-DEF8-427A-8A94-B13553414B48}" type="pres">
      <dgm:prSet presAssocID="{C0C68E27-4641-4A27-B0EB-9ADD8D249265}" presName="level2hierChild" presStyleCnt="0"/>
      <dgm:spPr/>
    </dgm:pt>
    <dgm:pt modelId="{3609179E-D412-43E2-8E5A-A592256CBD26}" type="pres">
      <dgm:prSet presAssocID="{9660F365-6A5B-444B-A677-94BA94F8B75A}" presName="conn2-1" presStyleLbl="parChTrans1D2" presStyleIdx="0" presStyleCnt="3"/>
      <dgm:spPr/>
      <dgm:t>
        <a:bodyPr/>
        <a:lstStyle/>
        <a:p>
          <a:endParaRPr lang="es-MX"/>
        </a:p>
      </dgm:t>
    </dgm:pt>
    <dgm:pt modelId="{20530B9A-45B5-446A-8617-06149ECD4755}" type="pres">
      <dgm:prSet presAssocID="{9660F365-6A5B-444B-A677-94BA94F8B75A}" presName="connTx" presStyleLbl="parChTrans1D2" presStyleIdx="0" presStyleCnt="3"/>
      <dgm:spPr/>
      <dgm:t>
        <a:bodyPr/>
        <a:lstStyle/>
        <a:p>
          <a:endParaRPr lang="es-MX"/>
        </a:p>
      </dgm:t>
    </dgm:pt>
    <dgm:pt modelId="{1561BBB1-2E7A-4DCF-B4D4-D213EE1EF466}" type="pres">
      <dgm:prSet presAssocID="{088AF108-3EB9-4942-9466-D2AAED18F3FA}" presName="root2" presStyleCnt="0"/>
      <dgm:spPr/>
    </dgm:pt>
    <dgm:pt modelId="{C3F1489C-4310-4046-B1E2-BF2FCAD38545}" type="pres">
      <dgm:prSet presAssocID="{088AF108-3EB9-4942-9466-D2AAED18F3FA}" presName="LevelTwoTextNode" presStyleLbl="node2" presStyleIdx="0" presStyleCnt="3" custScaleX="97718">
        <dgm:presLayoutVars>
          <dgm:chPref val="3"/>
        </dgm:presLayoutVars>
      </dgm:prSet>
      <dgm:spPr/>
      <dgm:t>
        <a:bodyPr/>
        <a:lstStyle/>
        <a:p>
          <a:endParaRPr lang="es-MX"/>
        </a:p>
      </dgm:t>
    </dgm:pt>
    <dgm:pt modelId="{9EC0DAF8-35D1-4207-A762-0F9645DED180}" type="pres">
      <dgm:prSet presAssocID="{088AF108-3EB9-4942-9466-D2AAED18F3FA}" presName="level3hierChild" presStyleCnt="0"/>
      <dgm:spPr/>
    </dgm:pt>
    <dgm:pt modelId="{4C6ABB7D-BEAE-492A-AAE0-F6B0D1B0E9F9}" type="pres">
      <dgm:prSet presAssocID="{C1BA6CCD-7802-4A31-A16F-D131529B8F24}" presName="conn2-1" presStyleLbl="parChTrans1D2" presStyleIdx="1" presStyleCnt="3"/>
      <dgm:spPr/>
      <dgm:t>
        <a:bodyPr/>
        <a:lstStyle/>
        <a:p>
          <a:endParaRPr lang="es-MX"/>
        </a:p>
      </dgm:t>
    </dgm:pt>
    <dgm:pt modelId="{80D3DEE2-432F-40B3-9C34-8EF93F1CDA49}" type="pres">
      <dgm:prSet presAssocID="{C1BA6CCD-7802-4A31-A16F-D131529B8F24}" presName="connTx" presStyleLbl="parChTrans1D2" presStyleIdx="1" presStyleCnt="3"/>
      <dgm:spPr/>
      <dgm:t>
        <a:bodyPr/>
        <a:lstStyle/>
        <a:p>
          <a:endParaRPr lang="es-MX"/>
        </a:p>
      </dgm:t>
    </dgm:pt>
    <dgm:pt modelId="{ED1F631D-005B-4E2A-943E-5E8321E73CC2}" type="pres">
      <dgm:prSet presAssocID="{81B4C68B-7E1D-47F2-B7D7-544ED365F0AD}" presName="root2" presStyleCnt="0"/>
      <dgm:spPr/>
    </dgm:pt>
    <dgm:pt modelId="{7DF2D6DE-F436-47F5-AB39-D8485ADD0B40}" type="pres">
      <dgm:prSet presAssocID="{81B4C68B-7E1D-47F2-B7D7-544ED365F0AD}" presName="LevelTwoTextNode" presStyleLbl="node2" presStyleIdx="1" presStyleCnt="3" custScaleX="97718">
        <dgm:presLayoutVars>
          <dgm:chPref val="3"/>
        </dgm:presLayoutVars>
      </dgm:prSet>
      <dgm:spPr/>
      <dgm:t>
        <a:bodyPr/>
        <a:lstStyle/>
        <a:p>
          <a:endParaRPr lang="es-MX"/>
        </a:p>
      </dgm:t>
    </dgm:pt>
    <dgm:pt modelId="{DE70FA81-5ED5-42E9-A783-3B2C43BC87AF}" type="pres">
      <dgm:prSet presAssocID="{81B4C68B-7E1D-47F2-B7D7-544ED365F0AD}" presName="level3hierChild" presStyleCnt="0"/>
      <dgm:spPr/>
    </dgm:pt>
    <dgm:pt modelId="{1495CC25-B288-4CAE-ADB0-150EC7D3D328}" type="pres">
      <dgm:prSet presAssocID="{48F38FAF-29DF-4294-81C0-DF6CF4D38E03}" presName="conn2-1" presStyleLbl="parChTrans1D2" presStyleIdx="2" presStyleCnt="3"/>
      <dgm:spPr/>
      <dgm:t>
        <a:bodyPr/>
        <a:lstStyle/>
        <a:p>
          <a:endParaRPr lang="es-MX"/>
        </a:p>
      </dgm:t>
    </dgm:pt>
    <dgm:pt modelId="{DDBD5147-4EEA-4796-B159-6AE48233B476}" type="pres">
      <dgm:prSet presAssocID="{48F38FAF-29DF-4294-81C0-DF6CF4D38E03}" presName="connTx" presStyleLbl="parChTrans1D2" presStyleIdx="2" presStyleCnt="3"/>
      <dgm:spPr/>
      <dgm:t>
        <a:bodyPr/>
        <a:lstStyle/>
        <a:p>
          <a:endParaRPr lang="es-MX"/>
        </a:p>
      </dgm:t>
    </dgm:pt>
    <dgm:pt modelId="{89A2E369-493F-4356-9FC3-3D96A14F1473}" type="pres">
      <dgm:prSet presAssocID="{E0BCCD48-43CD-488F-99FD-BE23716BC736}" presName="root2" presStyleCnt="0"/>
      <dgm:spPr/>
    </dgm:pt>
    <dgm:pt modelId="{9795A2B4-EFEA-4762-BA87-FBAEE02941A1}" type="pres">
      <dgm:prSet presAssocID="{E0BCCD48-43CD-488F-99FD-BE23716BC736}" presName="LevelTwoTextNode" presStyleLbl="node2" presStyleIdx="2" presStyleCnt="3" custScaleX="95066">
        <dgm:presLayoutVars>
          <dgm:chPref val="3"/>
        </dgm:presLayoutVars>
      </dgm:prSet>
      <dgm:spPr/>
      <dgm:t>
        <a:bodyPr/>
        <a:lstStyle/>
        <a:p>
          <a:endParaRPr lang="es-MX"/>
        </a:p>
      </dgm:t>
    </dgm:pt>
    <dgm:pt modelId="{94B78F42-2D48-4827-9F19-F5DF15AF5C8B}" type="pres">
      <dgm:prSet presAssocID="{E0BCCD48-43CD-488F-99FD-BE23716BC736}" presName="level3hierChild" presStyleCnt="0"/>
      <dgm:spPr/>
    </dgm:pt>
  </dgm:ptLst>
  <dgm:cxnLst>
    <dgm:cxn modelId="{02921148-E067-4A46-8A9C-37F4621C0F4E}" type="presOf" srcId="{C0C68E27-4641-4A27-B0EB-9ADD8D249265}" destId="{05F38236-D380-4D2C-9BA8-9C9C5D5D09E1}" srcOrd="0" destOrd="0" presId="urn:microsoft.com/office/officeart/2005/8/layout/hierarchy2"/>
    <dgm:cxn modelId="{560201AE-A775-4EAB-B300-055CB0D1DDE4}" type="presOf" srcId="{9660F365-6A5B-444B-A677-94BA94F8B75A}" destId="{3609179E-D412-43E2-8E5A-A592256CBD26}" srcOrd="0" destOrd="0" presId="urn:microsoft.com/office/officeart/2005/8/layout/hierarchy2"/>
    <dgm:cxn modelId="{68E6759A-C1FC-4DD0-9E38-EEEC6BE01C82}" type="presOf" srcId="{48F38FAF-29DF-4294-81C0-DF6CF4D38E03}" destId="{DDBD5147-4EEA-4796-B159-6AE48233B476}" srcOrd="1" destOrd="0" presId="urn:microsoft.com/office/officeart/2005/8/layout/hierarchy2"/>
    <dgm:cxn modelId="{5FDEA9B0-33C8-4074-A6B7-B922F38784AB}" srcId="{C0C68E27-4641-4A27-B0EB-9ADD8D249265}" destId="{81B4C68B-7E1D-47F2-B7D7-544ED365F0AD}" srcOrd="1" destOrd="0" parTransId="{C1BA6CCD-7802-4A31-A16F-D131529B8F24}" sibTransId="{62170E03-E4A4-466C-A403-1E9B5ED684DB}"/>
    <dgm:cxn modelId="{68F2FA74-BB7A-4923-B666-775A84BC0178}" srcId="{1911D708-0E20-4F75-A7DC-352D05BACA2F}" destId="{C0C68E27-4641-4A27-B0EB-9ADD8D249265}" srcOrd="0" destOrd="0" parTransId="{B96EC403-0665-4029-8CF2-EAE08AA96A26}" sibTransId="{53839FE2-2B19-433F-80FD-CC753EBEAA4D}"/>
    <dgm:cxn modelId="{A5D20B29-33F8-4A07-BC0D-A4C9BBDB6D64}" type="presOf" srcId="{9660F365-6A5B-444B-A677-94BA94F8B75A}" destId="{20530B9A-45B5-446A-8617-06149ECD4755}" srcOrd="1" destOrd="0" presId="urn:microsoft.com/office/officeart/2005/8/layout/hierarchy2"/>
    <dgm:cxn modelId="{F324E018-F644-4376-8622-94408C16B6BF}" type="presOf" srcId="{48F38FAF-29DF-4294-81C0-DF6CF4D38E03}" destId="{1495CC25-B288-4CAE-ADB0-150EC7D3D328}" srcOrd="0" destOrd="0" presId="urn:microsoft.com/office/officeart/2005/8/layout/hierarchy2"/>
    <dgm:cxn modelId="{B2941FB1-CF8E-4B36-BF6D-9DD2FD1B4A15}" srcId="{C0C68E27-4641-4A27-B0EB-9ADD8D249265}" destId="{088AF108-3EB9-4942-9466-D2AAED18F3FA}" srcOrd="0" destOrd="0" parTransId="{9660F365-6A5B-444B-A677-94BA94F8B75A}" sibTransId="{08169F78-6D77-4A3A-B7B1-1DA95D828534}"/>
    <dgm:cxn modelId="{4236FF21-DE5D-4505-BBB1-9F922D1A1D60}" type="presOf" srcId="{81B4C68B-7E1D-47F2-B7D7-544ED365F0AD}" destId="{7DF2D6DE-F436-47F5-AB39-D8485ADD0B40}" srcOrd="0" destOrd="0" presId="urn:microsoft.com/office/officeart/2005/8/layout/hierarchy2"/>
    <dgm:cxn modelId="{BA3ECA55-4D85-4C7B-8290-7EA44B622008}" type="presOf" srcId="{C1BA6CCD-7802-4A31-A16F-D131529B8F24}" destId="{80D3DEE2-432F-40B3-9C34-8EF93F1CDA49}" srcOrd="1" destOrd="0" presId="urn:microsoft.com/office/officeart/2005/8/layout/hierarchy2"/>
    <dgm:cxn modelId="{E56D0162-CFE4-4715-88E8-1FD2E4DD0105}" type="presOf" srcId="{C1BA6CCD-7802-4A31-A16F-D131529B8F24}" destId="{4C6ABB7D-BEAE-492A-AAE0-F6B0D1B0E9F9}" srcOrd="0" destOrd="0" presId="urn:microsoft.com/office/officeart/2005/8/layout/hierarchy2"/>
    <dgm:cxn modelId="{D94C5A38-9395-476B-8309-6C1C0368EBCD}" type="presOf" srcId="{1911D708-0E20-4F75-A7DC-352D05BACA2F}" destId="{D8D245A7-CB83-4398-9FB0-0C5A924BDF74}" srcOrd="0" destOrd="0" presId="urn:microsoft.com/office/officeart/2005/8/layout/hierarchy2"/>
    <dgm:cxn modelId="{C8E36BD3-1A5F-4D1C-A0C2-8A83AF12CDA7}" type="presOf" srcId="{E0BCCD48-43CD-488F-99FD-BE23716BC736}" destId="{9795A2B4-EFEA-4762-BA87-FBAEE02941A1}" srcOrd="0" destOrd="0" presId="urn:microsoft.com/office/officeart/2005/8/layout/hierarchy2"/>
    <dgm:cxn modelId="{9F149CA7-1565-4356-972D-71210D01A8FB}" srcId="{C0C68E27-4641-4A27-B0EB-9ADD8D249265}" destId="{E0BCCD48-43CD-488F-99FD-BE23716BC736}" srcOrd="2" destOrd="0" parTransId="{48F38FAF-29DF-4294-81C0-DF6CF4D38E03}" sibTransId="{CBC37DE5-1945-45A4-9DBD-37CEFFE16D44}"/>
    <dgm:cxn modelId="{CF57105B-C08F-434F-BD9E-6548633BC0C9}" type="presOf" srcId="{088AF108-3EB9-4942-9466-D2AAED18F3FA}" destId="{C3F1489C-4310-4046-B1E2-BF2FCAD38545}" srcOrd="0" destOrd="0" presId="urn:microsoft.com/office/officeart/2005/8/layout/hierarchy2"/>
    <dgm:cxn modelId="{83AAF509-6BF0-44DF-BA57-95913D5AD3AB}" type="presParOf" srcId="{D8D245A7-CB83-4398-9FB0-0C5A924BDF74}" destId="{3324374C-566C-476B-9D48-8AFA7DC8A53C}" srcOrd="0" destOrd="0" presId="urn:microsoft.com/office/officeart/2005/8/layout/hierarchy2"/>
    <dgm:cxn modelId="{ECFAB3EF-8CBE-4DB1-ADA8-F0204DC3DA72}" type="presParOf" srcId="{3324374C-566C-476B-9D48-8AFA7DC8A53C}" destId="{05F38236-D380-4D2C-9BA8-9C9C5D5D09E1}" srcOrd="0" destOrd="0" presId="urn:microsoft.com/office/officeart/2005/8/layout/hierarchy2"/>
    <dgm:cxn modelId="{00B57082-422F-49E5-860B-9D93205B5BB2}" type="presParOf" srcId="{3324374C-566C-476B-9D48-8AFA7DC8A53C}" destId="{24519277-DEF8-427A-8A94-B13553414B48}" srcOrd="1" destOrd="0" presId="urn:microsoft.com/office/officeart/2005/8/layout/hierarchy2"/>
    <dgm:cxn modelId="{A9F06CA5-3841-441C-8D9B-42BD7767BB02}" type="presParOf" srcId="{24519277-DEF8-427A-8A94-B13553414B48}" destId="{3609179E-D412-43E2-8E5A-A592256CBD26}" srcOrd="0" destOrd="0" presId="urn:microsoft.com/office/officeart/2005/8/layout/hierarchy2"/>
    <dgm:cxn modelId="{99D80E6A-4D7C-4CBF-BCDE-8B27DDE7B85B}" type="presParOf" srcId="{3609179E-D412-43E2-8E5A-A592256CBD26}" destId="{20530B9A-45B5-446A-8617-06149ECD4755}" srcOrd="0" destOrd="0" presId="urn:microsoft.com/office/officeart/2005/8/layout/hierarchy2"/>
    <dgm:cxn modelId="{46BA9808-547E-417B-AEBF-FB7D6D4F8963}" type="presParOf" srcId="{24519277-DEF8-427A-8A94-B13553414B48}" destId="{1561BBB1-2E7A-4DCF-B4D4-D213EE1EF466}" srcOrd="1" destOrd="0" presId="urn:microsoft.com/office/officeart/2005/8/layout/hierarchy2"/>
    <dgm:cxn modelId="{393450F0-9665-42C3-8AC6-970080DDFFD0}" type="presParOf" srcId="{1561BBB1-2E7A-4DCF-B4D4-D213EE1EF466}" destId="{C3F1489C-4310-4046-B1E2-BF2FCAD38545}" srcOrd="0" destOrd="0" presId="urn:microsoft.com/office/officeart/2005/8/layout/hierarchy2"/>
    <dgm:cxn modelId="{E1DAEA63-4C44-424D-8F36-DDA28C8580F2}" type="presParOf" srcId="{1561BBB1-2E7A-4DCF-B4D4-D213EE1EF466}" destId="{9EC0DAF8-35D1-4207-A762-0F9645DED180}" srcOrd="1" destOrd="0" presId="urn:microsoft.com/office/officeart/2005/8/layout/hierarchy2"/>
    <dgm:cxn modelId="{61B008A5-F6EF-4AD5-A67F-524D064F6A69}" type="presParOf" srcId="{24519277-DEF8-427A-8A94-B13553414B48}" destId="{4C6ABB7D-BEAE-492A-AAE0-F6B0D1B0E9F9}" srcOrd="2" destOrd="0" presId="urn:microsoft.com/office/officeart/2005/8/layout/hierarchy2"/>
    <dgm:cxn modelId="{C5FAF4DE-2036-45A0-BE46-B9710428C3AA}" type="presParOf" srcId="{4C6ABB7D-BEAE-492A-AAE0-F6B0D1B0E9F9}" destId="{80D3DEE2-432F-40B3-9C34-8EF93F1CDA49}" srcOrd="0" destOrd="0" presId="urn:microsoft.com/office/officeart/2005/8/layout/hierarchy2"/>
    <dgm:cxn modelId="{B3060B11-0117-4CB9-ADB4-632849DF1BF4}" type="presParOf" srcId="{24519277-DEF8-427A-8A94-B13553414B48}" destId="{ED1F631D-005B-4E2A-943E-5E8321E73CC2}" srcOrd="3" destOrd="0" presId="urn:microsoft.com/office/officeart/2005/8/layout/hierarchy2"/>
    <dgm:cxn modelId="{3704D8FB-4E3E-40AB-87A7-C124ABD0F7FD}" type="presParOf" srcId="{ED1F631D-005B-4E2A-943E-5E8321E73CC2}" destId="{7DF2D6DE-F436-47F5-AB39-D8485ADD0B40}" srcOrd="0" destOrd="0" presId="urn:microsoft.com/office/officeart/2005/8/layout/hierarchy2"/>
    <dgm:cxn modelId="{8D7DD440-4DE7-43B4-879C-829D0F86656C}" type="presParOf" srcId="{ED1F631D-005B-4E2A-943E-5E8321E73CC2}" destId="{DE70FA81-5ED5-42E9-A783-3B2C43BC87AF}" srcOrd="1" destOrd="0" presId="urn:microsoft.com/office/officeart/2005/8/layout/hierarchy2"/>
    <dgm:cxn modelId="{F1174396-3DA3-4670-B9B2-A6E177A13CE1}" type="presParOf" srcId="{24519277-DEF8-427A-8A94-B13553414B48}" destId="{1495CC25-B288-4CAE-ADB0-150EC7D3D328}" srcOrd="4" destOrd="0" presId="urn:microsoft.com/office/officeart/2005/8/layout/hierarchy2"/>
    <dgm:cxn modelId="{EA066741-6BFC-420D-844E-949AA5F8BBA6}" type="presParOf" srcId="{1495CC25-B288-4CAE-ADB0-150EC7D3D328}" destId="{DDBD5147-4EEA-4796-B159-6AE48233B476}" srcOrd="0" destOrd="0" presId="urn:microsoft.com/office/officeart/2005/8/layout/hierarchy2"/>
    <dgm:cxn modelId="{99E7F202-B202-4C86-B294-7F495C1A9185}" type="presParOf" srcId="{24519277-DEF8-427A-8A94-B13553414B48}" destId="{89A2E369-493F-4356-9FC3-3D96A14F1473}" srcOrd="5" destOrd="0" presId="urn:microsoft.com/office/officeart/2005/8/layout/hierarchy2"/>
    <dgm:cxn modelId="{1C55BFDF-A7F2-4974-AB4B-C91E19928918}" type="presParOf" srcId="{89A2E369-493F-4356-9FC3-3D96A14F1473}" destId="{9795A2B4-EFEA-4762-BA87-FBAEE02941A1}" srcOrd="0" destOrd="0" presId="urn:microsoft.com/office/officeart/2005/8/layout/hierarchy2"/>
    <dgm:cxn modelId="{11AF7917-ED7A-4CEF-8337-4FB5D002EE9B}" type="presParOf" srcId="{89A2E369-493F-4356-9FC3-3D96A14F1473}" destId="{94B78F42-2D48-4827-9F19-F5DF15AF5C8B}" srcOrd="1" destOrd="0" presId="urn:microsoft.com/office/officeart/2005/8/layout/hierarchy2"/>
  </dgm:cxnLst>
  <dgm:bg>
    <a:noFill/>
  </dgm:bg>
  <dgm:whole>
    <a:ln>
      <a:solidFill>
        <a:srgbClr val="1D4136"/>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4DA568B-1AC1-49E8-A84C-F6C164945B36}" type="doc">
      <dgm:prSet loTypeId="urn:microsoft.com/office/officeart/2005/8/layout/hList7" loCatId="process" qsTypeId="urn:microsoft.com/office/officeart/2005/8/quickstyle/simple2" qsCatId="simple" csTypeId="urn:microsoft.com/office/officeart/2005/8/colors/accent3_2" csCatId="accent3" phldr="1"/>
      <dgm:spPr/>
    </dgm:pt>
    <dgm:pt modelId="{9EE33F8D-0F18-4AD5-AC9F-7727A191AC0D}">
      <dgm:prSet phldrT="[Texto]" custT="1"/>
      <dgm:spPr/>
      <dgm:t>
        <a:bodyPr/>
        <a:lstStyle/>
        <a:p>
          <a:r>
            <a:rPr lang="es-MX" sz="2800" b="1" i="0" dirty="0">
              <a:solidFill>
                <a:srgbClr val="1D4136"/>
              </a:solidFill>
              <a:latin typeface="Montserrat" pitchFamily="2" charset="77"/>
            </a:rPr>
            <a:t>Cambio de turno</a:t>
          </a:r>
        </a:p>
      </dgm:t>
    </dgm:pt>
    <dgm:pt modelId="{5E2FEFF0-F912-4B83-9C99-AE6D6294011C}" type="parTrans" cxnId="{FCBF60DF-2708-498A-B8F5-4EB727827A2B}">
      <dgm:prSet/>
      <dgm:spPr/>
      <dgm:t>
        <a:bodyPr/>
        <a:lstStyle/>
        <a:p>
          <a:endParaRPr lang="es-MX" sz="1600" b="0" i="0">
            <a:solidFill>
              <a:schemeClr val="tx1"/>
            </a:solidFill>
            <a:latin typeface="Montserrat" pitchFamily="2" charset="77"/>
          </a:endParaRPr>
        </a:p>
      </dgm:t>
    </dgm:pt>
    <dgm:pt modelId="{09F1F0C0-DC3F-4E3A-803B-6E0F59EDE16D}" type="sibTrans" cxnId="{FCBF60DF-2708-498A-B8F5-4EB727827A2B}">
      <dgm:prSet/>
      <dgm:spPr/>
      <dgm:t>
        <a:bodyPr/>
        <a:lstStyle/>
        <a:p>
          <a:endParaRPr lang="es-MX" sz="1600" b="0" i="0">
            <a:solidFill>
              <a:schemeClr val="tx1"/>
            </a:solidFill>
            <a:latin typeface="Montserrat" pitchFamily="2" charset="77"/>
          </a:endParaRPr>
        </a:p>
      </dgm:t>
    </dgm:pt>
    <dgm:pt modelId="{B2A0CCE6-789B-42D8-8E35-40EA7A5F06E6}">
      <dgm:prSet phldrT="[Texto]" custT="1"/>
      <dgm:spPr/>
      <dgm:t>
        <a:bodyPr/>
        <a:lstStyle/>
        <a:p>
          <a:r>
            <a:rPr lang="es-MX" sz="2800" b="1" i="0" dirty="0">
              <a:solidFill>
                <a:srgbClr val="1D4136"/>
              </a:solidFill>
              <a:latin typeface="Montserrat" pitchFamily="2" charset="77"/>
            </a:rPr>
            <a:t>Cambio de área o servicio </a:t>
          </a:r>
        </a:p>
      </dgm:t>
    </dgm:pt>
    <dgm:pt modelId="{2C25908E-E654-42FC-8E27-1057239182F6}" type="parTrans" cxnId="{DEA65F12-D1E4-4618-A673-FA59582DBDCE}">
      <dgm:prSet/>
      <dgm:spPr/>
      <dgm:t>
        <a:bodyPr/>
        <a:lstStyle/>
        <a:p>
          <a:endParaRPr lang="es-MX" sz="1600" b="0" i="0">
            <a:solidFill>
              <a:schemeClr val="tx1"/>
            </a:solidFill>
            <a:latin typeface="Montserrat" pitchFamily="2" charset="77"/>
          </a:endParaRPr>
        </a:p>
      </dgm:t>
    </dgm:pt>
    <dgm:pt modelId="{DC38B421-0B15-46A2-B151-4783030FF71E}" type="sibTrans" cxnId="{DEA65F12-D1E4-4618-A673-FA59582DBDCE}">
      <dgm:prSet/>
      <dgm:spPr/>
      <dgm:t>
        <a:bodyPr/>
        <a:lstStyle/>
        <a:p>
          <a:endParaRPr lang="es-MX" sz="1600" b="0" i="0">
            <a:solidFill>
              <a:schemeClr val="tx1"/>
            </a:solidFill>
            <a:latin typeface="Montserrat" pitchFamily="2" charset="77"/>
          </a:endParaRPr>
        </a:p>
      </dgm:t>
    </dgm:pt>
    <dgm:pt modelId="{8A6B8617-8DC8-4478-8AE5-2D141EB8CC57}">
      <dgm:prSet phldrT="[Texto]" custT="1"/>
      <dgm:spPr/>
      <dgm:t>
        <a:bodyPr/>
        <a:lstStyle/>
        <a:p>
          <a:r>
            <a:rPr lang="es-MX" sz="2800" b="1" i="0" dirty="0">
              <a:solidFill>
                <a:srgbClr val="1D4136"/>
              </a:solidFill>
              <a:latin typeface="Montserrat" pitchFamily="2" charset="77"/>
            </a:rPr>
            <a:t>Cambio en el estado fisiológico</a:t>
          </a:r>
        </a:p>
      </dgm:t>
    </dgm:pt>
    <dgm:pt modelId="{39D69F90-E41A-4C0D-B14A-E54377F4FC87}" type="parTrans" cxnId="{354FEAE7-E7AD-48B6-9F64-82C79841A45A}">
      <dgm:prSet/>
      <dgm:spPr/>
      <dgm:t>
        <a:bodyPr/>
        <a:lstStyle/>
        <a:p>
          <a:endParaRPr lang="es-MX" sz="1600" b="0" i="0">
            <a:solidFill>
              <a:schemeClr val="tx1"/>
            </a:solidFill>
            <a:latin typeface="Montserrat" pitchFamily="2" charset="77"/>
          </a:endParaRPr>
        </a:p>
      </dgm:t>
    </dgm:pt>
    <dgm:pt modelId="{F179E7F1-61F8-455D-A1C0-A1CF014C3584}" type="sibTrans" cxnId="{354FEAE7-E7AD-48B6-9F64-82C79841A45A}">
      <dgm:prSet/>
      <dgm:spPr/>
      <dgm:t>
        <a:bodyPr/>
        <a:lstStyle/>
        <a:p>
          <a:endParaRPr lang="es-MX" sz="1600" b="0" i="0">
            <a:solidFill>
              <a:schemeClr val="tx1"/>
            </a:solidFill>
            <a:latin typeface="Montserrat" pitchFamily="2" charset="77"/>
          </a:endParaRPr>
        </a:p>
      </dgm:t>
    </dgm:pt>
    <dgm:pt modelId="{E4A9B0D8-7158-475A-9650-1DD4D0490F98}">
      <dgm:prSet phldrT="[Texto]" custT="1"/>
      <dgm:spPr/>
      <dgm:t>
        <a:bodyPr/>
        <a:lstStyle/>
        <a:p>
          <a:r>
            <a:rPr lang="es-MX" sz="2000" b="1" i="0" dirty="0">
              <a:solidFill>
                <a:srgbClr val="1D4136"/>
              </a:solidFill>
              <a:latin typeface="Montserrat" pitchFamily="2" charset="77"/>
            </a:rPr>
            <a:t>Término del tratamiento o procedimiento realizado</a:t>
          </a:r>
        </a:p>
      </dgm:t>
    </dgm:pt>
    <dgm:pt modelId="{0435BDD2-C6A3-49AF-BFE3-7FC68F141998}" type="parTrans" cxnId="{8906C791-075B-44E4-9FA8-986FE48C9931}">
      <dgm:prSet/>
      <dgm:spPr/>
      <dgm:t>
        <a:bodyPr/>
        <a:lstStyle/>
        <a:p>
          <a:endParaRPr lang="es-MX" sz="1600" b="0" i="0">
            <a:solidFill>
              <a:schemeClr val="tx1"/>
            </a:solidFill>
            <a:latin typeface="Montserrat" pitchFamily="2" charset="77"/>
          </a:endParaRPr>
        </a:p>
      </dgm:t>
    </dgm:pt>
    <dgm:pt modelId="{B8BB8EC4-9524-411E-9B1E-0DE8A1C69668}" type="sibTrans" cxnId="{8906C791-075B-44E4-9FA8-986FE48C9931}">
      <dgm:prSet/>
      <dgm:spPr/>
      <dgm:t>
        <a:bodyPr/>
        <a:lstStyle/>
        <a:p>
          <a:endParaRPr lang="es-MX" sz="1600" b="0" i="0">
            <a:solidFill>
              <a:schemeClr val="tx1"/>
            </a:solidFill>
            <a:latin typeface="Montserrat" pitchFamily="2" charset="77"/>
          </a:endParaRPr>
        </a:p>
      </dgm:t>
    </dgm:pt>
    <dgm:pt modelId="{A3587A49-C70F-4A2C-83FF-8A2D47A405F1}" type="pres">
      <dgm:prSet presAssocID="{74DA568B-1AC1-49E8-A84C-F6C164945B36}" presName="Name0" presStyleCnt="0">
        <dgm:presLayoutVars>
          <dgm:dir/>
          <dgm:resizeHandles val="exact"/>
        </dgm:presLayoutVars>
      </dgm:prSet>
      <dgm:spPr/>
    </dgm:pt>
    <dgm:pt modelId="{2DE54B45-F289-4601-B161-801B4A3B2F2B}" type="pres">
      <dgm:prSet presAssocID="{74DA568B-1AC1-49E8-A84C-F6C164945B36}" presName="fgShape" presStyleLbl="fgShp" presStyleIdx="0" presStyleCnt="1"/>
      <dgm:spPr/>
    </dgm:pt>
    <dgm:pt modelId="{C88059AD-B9FC-483D-8311-EF66CB796F01}" type="pres">
      <dgm:prSet presAssocID="{74DA568B-1AC1-49E8-A84C-F6C164945B36}" presName="linComp" presStyleCnt="0"/>
      <dgm:spPr/>
    </dgm:pt>
    <dgm:pt modelId="{71ED720A-6D91-43C6-826A-4423EFFC2236}" type="pres">
      <dgm:prSet presAssocID="{9EE33F8D-0F18-4AD5-AC9F-7727A191AC0D}" presName="compNode" presStyleCnt="0"/>
      <dgm:spPr/>
    </dgm:pt>
    <dgm:pt modelId="{75D6F7CE-B842-4E96-BCAF-000026A3FD40}" type="pres">
      <dgm:prSet presAssocID="{9EE33F8D-0F18-4AD5-AC9F-7727A191AC0D}" presName="bkgdShape" presStyleLbl="node1" presStyleIdx="0" presStyleCnt="4"/>
      <dgm:spPr/>
      <dgm:t>
        <a:bodyPr/>
        <a:lstStyle/>
        <a:p>
          <a:endParaRPr lang="es-MX"/>
        </a:p>
      </dgm:t>
    </dgm:pt>
    <dgm:pt modelId="{086E26D3-29F4-4AD8-B5D9-FF0B66620C2C}" type="pres">
      <dgm:prSet presAssocID="{9EE33F8D-0F18-4AD5-AC9F-7727A191AC0D}" presName="nodeTx" presStyleLbl="node1" presStyleIdx="0" presStyleCnt="4">
        <dgm:presLayoutVars>
          <dgm:bulletEnabled val="1"/>
        </dgm:presLayoutVars>
      </dgm:prSet>
      <dgm:spPr/>
      <dgm:t>
        <a:bodyPr/>
        <a:lstStyle/>
        <a:p>
          <a:endParaRPr lang="es-MX"/>
        </a:p>
      </dgm:t>
    </dgm:pt>
    <dgm:pt modelId="{B6B98A4D-B27A-438C-88FA-882C4D35A28C}" type="pres">
      <dgm:prSet presAssocID="{9EE33F8D-0F18-4AD5-AC9F-7727A191AC0D}" presName="invisiNode" presStyleLbl="node1" presStyleIdx="0" presStyleCnt="4"/>
      <dgm:spPr/>
    </dgm:pt>
    <dgm:pt modelId="{5C8BB16E-A581-4978-884F-51236AD2176E}" type="pres">
      <dgm:prSet presAssocID="{9EE33F8D-0F18-4AD5-AC9F-7727A191AC0D}"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2812482A-404B-4B67-8CF6-4759800B78ED}" type="pres">
      <dgm:prSet presAssocID="{09F1F0C0-DC3F-4E3A-803B-6E0F59EDE16D}" presName="sibTrans" presStyleLbl="sibTrans2D1" presStyleIdx="0" presStyleCnt="0"/>
      <dgm:spPr/>
      <dgm:t>
        <a:bodyPr/>
        <a:lstStyle/>
        <a:p>
          <a:endParaRPr lang="es-MX"/>
        </a:p>
      </dgm:t>
    </dgm:pt>
    <dgm:pt modelId="{DC53E246-29D6-46A2-BBB1-5A7BCF59ADDF}" type="pres">
      <dgm:prSet presAssocID="{B2A0CCE6-789B-42D8-8E35-40EA7A5F06E6}" presName="compNode" presStyleCnt="0"/>
      <dgm:spPr/>
    </dgm:pt>
    <dgm:pt modelId="{2737F0C3-1C9C-4347-92ED-3DAF85D1DDB8}" type="pres">
      <dgm:prSet presAssocID="{B2A0CCE6-789B-42D8-8E35-40EA7A5F06E6}" presName="bkgdShape" presStyleLbl="node1" presStyleIdx="1" presStyleCnt="4"/>
      <dgm:spPr/>
      <dgm:t>
        <a:bodyPr/>
        <a:lstStyle/>
        <a:p>
          <a:endParaRPr lang="es-MX"/>
        </a:p>
      </dgm:t>
    </dgm:pt>
    <dgm:pt modelId="{05D8D32B-2630-40F2-ACF4-25DFF6C9265A}" type="pres">
      <dgm:prSet presAssocID="{B2A0CCE6-789B-42D8-8E35-40EA7A5F06E6}" presName="nodeTx" presStyleLbl="node1" presStyleIdx="1" presStyleCnt="4">
        <dgm:presLayoutVars>
          <dgm:bulletEnabled val="1"/>
        </dgm:presLayoutVars>
      </dgm:prSet>
      <dgm:spPr/>
      <dgm:t>
        <a:bodyPr/>
        <a:lstStyle/>
        <a:p>
          <a:endParaRPr lang="es-MX"/>
        </a:p>
      </dgm:t>
    </dgm:pt>
    <dgm:pt modelId="{981112BB-9295-4CD3-8AEE-53C5611868CC}" type="pres">
      <dgm:prSet presAssocID="{B2A0CCE6-789B-42D8-8E35-40EA7A5F06E6}" presName="invisiNode" presStyleLbl="node1" presStyleIdx="1" presStyleCnt="4"/>
      <dgm:spPr/>
    </dgm:pt>
    <dgm:pt modelId="{1D7B4902-2DA4-4143-8622-EEEB7C38776E}" type="pres">
      <dgm:prSet presAssocID="{B2A0CCE6-789B-42D8-8E35-40EA7A5F06E6}" presName="imagNode" presStyleLbl="fgImgPlac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C3235783-939E-45E2-84B8-812A9DFFA5A2}" type="pres">
      <dgm:prSet presAssocID="{DC38B421-0B15-46A2-B151-4783030FF71E}" presName="sibTrans" presStyleLbl="sibTrans2D1" presStyleIdx="0" presStyleCnt="0"/>
      <dgm:spPr/>
      <dgm:t>
        <a:bodyPr/>
        <a:lstStyle/>
        <a:p>
          <a:endParaRPr lang="es-MX"/>
        </a:p>
      </dgm:t>
    </dgm:pt>
    <dgm:pt modelId="{1DD4C0C1-4BCC-4443-9B05-6EE7F04279CA}" type="pres">
      <dgm:prSet presAssocID="{8A6B8617-8DC8-4478-8AE5-2D141EB8CC57}" presName="compNode" presStyleCnt="0"/>
      <dgm:spPr/>
    </dgm:pt>
    <dgm:pt modelId="{FF900BF4-DCEA-4E81-9F85-9D940F339728}" type="pres">
      <dgm:prSet presAssocID="{8A6B8617-8DC8-4478-8AE5-2D141EB8CC57}" presName="bkgdShape" presStyleLbl="node1" presStyleIdx="2" presStyleCnt="4"/>
      <dgm:spPr/>
      <dgm:t>
        <a:bodyPr/>
        <a:lstStyle/>
        <a:p>
          <a:endParaRPr lang="es-MX"/>
        </a:p>
      </dgm:t>
    </dgm:pt>
    <dgm:pt modelId="{179514BC-B3B2-4A88-884A-9D38B0D600A0}" type="pres">
      <dgm:prSet presAssocID="{8A6B8617-8DC8-4478-8AE5-2D141EB8CC57}" presName="nodeTx" presStyleLbl="node1" presStyleIdx="2" presStyleCnt="4">
        <dgm:presLayoutVars>
          <dgm:bulletEnabled val="1"/>
        </dgm:presLayoutVars>
      </dgm:prSet>
      <dgm:spPr/>
      <dgm:t>
        <a:bodyPr/>
        <a:lstStyle/>
        <a:p>
          <a:endParaRPr lang="es-MX"/>
        </a:p>
      </dgm:t>
    </dgm:pt>
    <dgm:pt modelId="{83FE9B9B-B3C4-4ED9-9F19-34BC8EA5398F}" type="pres">
      <dgm:prSet presAssocID="{8A6B8617-8DC8-4478-8AE5-2D141EB8CC57}" presName="invisiNode" presStyleLbl="node1" presStyleIdx="2" presStyleCnt="4"/>
      <dgm:spPr/>
    </dgm:pt>
    <dgm:pt modelId="{94240068-2E39-48C0-9B20-C48116D029F7}" type="pres">
      <dgm:prSet presAssocID="{8A6B8617-8DC8-4478-8AE5-2D141EB8CC57}"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5CDE59C0-6A71-4C77-8017-3A60E980CB55}" type="pres">
      <dgm:prSet presAssocID="{F179E7F1-61F8-455D-A1C0-A1CF014C3584}" presName="sibTrans" presStyleLbl="sibTrans2D1" presStyleIdx="0" presStyleCnt="0"/>
      <dgm:spPr/>
      <dgm:t>
        <a:bodyPr/>
        <a:lstStyle/>
        <a:p>
          <a:endParaRPr lang="es-MX"/>
        </a:p>
      </dgm:t>
    </dgm:pt>
    <dgm:pt modelId="{AB487D2B-EC3E-4D64-A711-E5C754904738}" type="pres">
      <dgm:prSet presAssocID="{E4A9B0D8-7158-475A-9650-1DD4D0490F98}" presName="compNode" presStyleCnt="0"/>
      <dgm:spPr/>
    </dgm:pt>
    <dgm:pt modelId="{3B856E6C-B80E-4EB7-9E5F-F9492C39928F}" type="pres">
      <dgm:prSet presAssocID="{E4A9B0D8-7158-475A-9650-1DD4D0490F98}" presName="bkgdShape" presStyleLbl="node1" presStyleIdx="3" presStyleCnt="4"/>
      <dgm:spPr/>
      <dgm:t>
        <a:bodyPr/>
        <a:lstStyle/>
        <a:p>
          <a:endParaRPr lang="es-MX"/>
        </a:p>
      </dgm:t>
    </dgm:pt>
    <dgm:pt modelId="{DCB84957-83CD-4AD9-BC20-3BFADA3F452B}" type="pres">
      <dgm:prSet presAssocID="{E4A9B0D8-7158-475A-9650-1DD4D0490F98}" presName="nodeTx" presStyleLbl="node1" presStyleIdx="3" presStyleCnt="4">
        <dgm:presLayoutVars>
          <dgm:bulletEnabled val="1"/>
        </dgm:presLayoutVars>
      </dgm:prSet>
      <dgm:spPr/>
      <dgm:t>
        <a:bodyPr/>
        <a:lstStyle/>
        <a:p>
          <a:endParaRPr lang="es-MX"/>
        </a:p>
      </dgm:t>
    </dgm:pt>
    <dgm:pt modelId="{92C01A88-FB20-493C-B052-753C31FD55B1}" type="pres">
      <dgm:prSet presAssocID="{E4A9B0D8-7158-475A-9650-1DD4D0490F98}" presName="invisiNode" presStyleLbl="node1" presStyleIdx="3" presStyleCnt="4"/>
      <dgm:spPr/>
    </dgm:pt>
    <dgm:pt modelId="{36484A85-7123-4B92-A194-9273665BD9FB}" type="pres">
      <dgm:prSet presAssocID="{E4A9B0D8-7158-475A-9650-1DD4D0490F98}" presName="imagNode" presStyleLbl="f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Lst>
  <dgm:cxnLst>
    <dgm:cxn modelId="{C697A5F0-9D6A-4D2A-AC47-43C4C832BBE9}" type="presOf" srcId="{B2A0CCE6-789B-42D8-8E35-40EA7A5F06E6}" destId="{05D8D32B-2630-40F2-ACF4-25DFF6C9265A}" srcOrd="1" destOrd="0" presId="urn:microsoft.com/office/officeart/2005/8/layout/hList7"/>
    <dgm:cxn modelId="{DEA65F12-D1E4-4618-A673-FA59582DBDCE}" srcId="{74DA568B-1AC1-49E8-A84C-F6C164945B36}" destId="{B2A0CCE6-789B-42D8-8E35-40EA7A5F06E6}" srcOrd="1" destOrd="0" parTransId="{2C25908E-E654-42FC-8E27-1057239182F6}" sibTransId="{DC38B421-0B15-46A2-B151-4783030FF71E}"/>
    <dgm:cxn modelId="{8906C791-075B-44E4-9FA8-986FE48C9931}" srcId="{74DA568B-1AC1-49E8-A84C-F6C164945B36}" destId="{E4A9B0D8-7158-475A-9650-1DD4D0490F98}" srcOrd="3" destOrd="0" parTransId="{0435BDD2-C6A3-49AF-BFE3-7FC68F141998}" sibTransId="{B8BB8EC4-9524-411E-9B1E-0DE8A1C69668}"/>
    <dgm:cxn modelId="{7CE3013B-8F0E-4766-AD24-422DBF96D500}" type="presOf" srcId="{E4A9B0D8-7158-475A-9650-1DD4D0490F98}" destId="{DCB84957-83CD-4AD9-BC20-3BFADA3F452B}" srcOrd="1" destOrd="0" presId="urn:microsoft.com/office/officeart/2005/8/layout/hList7"/>
    <dgm:cxn modelId="{0698D9C0-9F56-4447-91D3-162C9E1529A4}" type="presOf" srcId="{9EE33F8D-0F18-4AD5-AC9F-7727A191AC0D}" destId="{75D6F7CE-B842-4E96-BCAF-000026A3FD40}" srcOrd="0" destOrd="0" presId="urn:microsoft.com/office/officeart/2005/8/layout/hList7"/>
    <dgm:cxn modelId="{F607087D-D551-4D8A-B93D-36B1B2F4DC43}" type="presOf" srcId="{09F1F0C0-DC3F-4E3A-803B-6E0F59EDE16D}" destId="{2812482A-404B-4B67-8CF6-4759800B78ED}" srcOrd="0" destOrd="0" presId="urn:microsoft.com/office/officeart/2005/8/layout/hList7"/>
    <dgm:cxn modelId="{D827496B-5894-4B3C-B57D-01AEF6B9B295}" type="presOf" srcId="{74DA568B-1AC1-49E8-A84C-F6C164945B36}" destId="{A3587A49-C70F-4A2C-83FF-8A2D47A405F1}" srcOrd="0" destOrd="0" presId="urn:microsoft.com/office/officeart/2005/8/layout/hList7"/>
    <dgm:cxn modelId="{EA989DE2-3172-4B3A-918E-BD6ECCAA63FE}" type="presOf" srcId="{F179E7F1-61F8-455D-A1C0-A1CF014C3584}" destId="{5CDE59C0-6A71-4C77-8017-3A60E980CB55}" srcOrd="0" destOrd="0" presId="urn:microsoft.com/office/officeart/2005/8/layout/hList7"/>
    <dgm:cxn modelId="{FCBF60DF-2708-498A-B8F5-4EB727827A2B}" srcId="{74DA568B-1AC1-49E8-A84C-F6C164945B36}" destId="{9EE33F8D-0F18-4AD5-AC9F-7727A191AC0D}" srcOrd="0" destOrd="0" parTransId="{5E2FEFF0-F912-4B83-9C99-AE6D6294011C}" sibTransId="{09F1F0C0-DC3F-4E3A-803B-6E0F59EDE16D}"/>
    <dgm:cxn modelId="{F449AD37-60F8-42E7-87F2-7EB159D25D0F}" type="presOf" srcId="{9EE33F8D-0F18-4AD5-AC9F-7727A191AC0D}" destId="{086E26D3-29F4-4AD8-B5D9-FF0B66620C2C}" srcOrd="1" destOrd="0" presId="urn:microsoft.com/office/officeart/2005/8/layout/hList7"/>
    <dgm:cxn modelId="{29BA7F26-2DEB-4F63-96B4-30DB3A3178E8}" type="presOf" srcId="{B2A0CCE6-789B-42D8-8E35-40EA7A5F06E6}" destId="{2737F0C3-1C9C-4347-92ED-3DAF85D1DDB8}" srcOrd="0" destOrd="0" presId="urn:microsoft.com/office/officeart/2005/8/layout/hList7"/>
    <dgm:cxn modelId="{861DCEC1-0D02-4038-93A8-5E4ABCC14EBF}" type="presOf" srcId="{8A6B8617-8DC8-4478-8AE5-2D141EB8CC57}" destId="{179514BC-B3B2-4A88-884A-9D38B0D600A0}" srcOrd="1" destOrd="0" presId="urn:microsoft.com/office/officeart/2005/8/layout/hList7"/>
    <dgm:cxn modelId="{0635C17E-0562-49B2-BA79-78E4F007C75B}" type="presOf" srcId="{E4A9B0D8-7158-475A-9650-1DD4D0490F98}" destId="{3B856E6C-B80E-4EB7-9E5F-F9492C39928F}" srcOrd="0" destOrd="0" presId="urn:microsoft.com/office/officeart/2005/8/layout/hList7"/>
    <dgm:cxn modelId="{EF1F8F86-F76A-49B1-B702-064BA879BDBA}" type="presOf" srcId="{8A6B8617-8DC8-4478-8AE5-2D141EB8CC57}" destId="{FF900BF4-DCEA-4E81-9F85-9D940F339728}" srcOrd="0" destOrd="0" presId="urn:microsoft.com/office/officeart/2005/8/layout/hList7"/>
    <dgm:cxn modelId="{0E3E906A-E792-4548-BEE8-6580A8781AB8}" type="presOf" srcId="{DC38B421-0B15-46A2-B151-4783030FF71E}" destId="{C3235783-939E-45E2-84B8-812A9DFFA5A2}" srcOrd="0" destOrd="0" presId="urn:microsoft.com/office/officeart/2005/8/layout/hList7"/>
    <dgm:cxn modelId="{354FEAE7-E7AD-48B6-9F64-82C79841A45A}" srcId="{74DA568B-1AC1-49E8-A84C-F6C164945B36}" destId="{8A6B8617-8DC8-4478-8AE5-2D141EB8CC57}" srcOrd="2" destOrd="0" parTransId="{39D69F90-E41A-4C0D-B14A-E54377F4FC87}" sibTransId="{F179E7F1-61F8-455D-A1C0-A1CF014C3584}"/>
    <dgm:cxn modelId="{2CB63955-2268-422F-B40D-5D8F09767E5E}" type="presParOf" srcId="{A3587A49-C70F-4A2C-83FF-8A2D47A405F1}" destId="{2DE54B45-F289-4601-B161-801B4A3B2F2B}" srcOrd="0" destOrd="0" presId="urn:microsoft.com/office/officeart/2005/8/layout/hList7"/>
    <dgm:cxn modelId="{EC963E53-410B-479C-8C39-94A2872F9606}" type="presParOf" srcId="{A3587A49-C70F-4A2C-83FF-8A2D47A405F1}" destId="{C88059AD-B9FC-483D-8311-EF66CB796F01}" srcOrd="1" destOrd="0" presId="urn:microsoft.com/office/officeart/2005/8/layout/hList7"/>
    <dgm:cxn modelId="{EAEEABFE-6DAE-4724-B992-9CFE872CBCE6}" type="presParOf" srcId="{C88059AD-B9FC-483D-8311-EF66CB796F01}" destId="{71ED720A-6D91-43C6-826A-4423EFFC2236}" srcOrd="0" destOrd="0" presId="urn:microsoft.com/office/officeart/2005/8/layout/hList7"/>
    <dgm:cxn modelId="{6178D833-BD27-49C1-88C9-C03762565DF5}" type="presParOf" srcId="{71ED720A-6D91-43C6-826A-4423EFFC2236}" destId="{75D6F7CE-B842-4E96-BCAF-000026A3FD40}" srcOrd="0" destOrd="0" presId="urn:microsoft.com/office/officeart/2005/8/layout/hList7"/>
    <dgm:cxn modelId="{BA89B352-454E-4186-8391-83A9C3DF0291}" type="presParOf" srcId="{71ED720A-6D91-43C6-826A-4423EFFC2236}" destId="{086E26D3-29F4-4AD8-B5D9-FF0B66620C2C}" srcOrd="1" destOrd="0" presId="urn:microsoft.com/office/officeart/2005/8/layout/hList7"/>
    <dgm:cxn modelId="{D9CA8550-DDA6-4BB6-88D0-DE33D21B6C18}" type="presParOf" srcId="{71ED720A-6D91-43C6-826A-4423EFFC2236}" destId="{B6B98A4D-B27A-438C-88FA-882C4D35A28C}" srcOrd="2" destOrd="0" presId="urn:microsoft.com/office/officeart/2005/8/layout/hList7"/>
    <dgm:cxn modelId="{67C32D2C-F2B9-4778-9CD2-D4742AFB5B4A}" type="presParOf" srcId="{71ED720A-6D91-43C6-826A-4423EFFC2236}" destId="{5C8BB16E-A581-4978-884F-51236AD2176E}" srcOrd="3" destOrd="0" presId="urn:microsoft.com/office/officeart/2005/8/layout/hList7"/>
    <dgm:cxn modelId="{A7F9EDDA-9B68-42B8-8639-CAA4199F4BF8}" type="presParOf" srcId="{C88059AD-B9FC-483D-8311-EF66CB796F01}" destId="{2812482A-404B-4B67-8CF6-4759800B78ED}" srcOrd="1" destOrd="0" presId="urn:microsoft.com/office/officeart/2005/8/layout/hList7"/>
    <dgm:cxn modelId="{127CA18B-1A49-4461-95BD-5BA30541709D}" type="presParOf" srcId="{C88059AD-B9FC-483D-8311-EF66CB796F01}" destId="{DC53E246-29D6-46A2-BBB1-5A7BCF59ADDF}" srcOrd="2" destOrd="0" presId="urn:microsoft.com/office/officeart/2005/8/layout/hList7"/>
    <dgm:cxn modelId="{038EBBEC-5F02-477C-B410-FB22A60CCEE6}" type="presParOf" srcId="{DC53E246-29D6-46A2-BBB1-5A7BCF59ADDF}" destId="{2737F0C3-1C9C-4347-92ED-3DAF85D1DDB8}" srcOrd="0" destOrd="0" presId="urn:microsoft.com/office/officeart/2005/8/layout/hList7"/>
    <dgm:cxn modelId="{7D718765-E314-4874-A938-E08338ECEDED}" type="presParOf" srcId="{DC53E246-29D6-46A2-BBB1-5A7BCF59ADDF}" destId="{05D8D32B-2630-40F2-ACF4-25DFF6C9265A}" srcOrd="1" destOrd="0" presId="urn:microsoft.com/office/officeart/2005/8/layout/hList7"/>
    <dgm:cxn modelId="{7C3B1B4A-6F86-4E9C-BA6D-5B3E3A4A015E}" type="presParOf" srcId="{DC53E246-29D6-46A2-BBB1-5A7BCF59ADDF}" destId="{981112BB-9295-4CD3-8AEE-53C5611868CC}" srcOrd="2" destOrd="0" presId="urn:microsoft.com/office/officeart/2005/8/layout/hList7"/>
    <dgm:cxn modelId="{41287305-D25C-4982-9119-9C996B1791B5}" type="presParOf" srcId="{DC53E246-29D6-46A2-BBB1-5A7BCF59ADDF}" destId="{1D7B4902-2DA4-4143-8622-EEEB7C38776E}" srcOrd="3" destOrd="0" presId="urn:microsoft.com/office/officeart/2005/8/layout/hList7"/>
    <dgm:cxn modelId="{FAEDBB55-1E6F-4162-A524-1780D9879474}" type="presParOf" srcId="{C88059AD-B9FC-483D-8311-EF66CB796F01}" destId="{C3235783-939E-45E2-84B8-812A9DFFA5A2}" srcOrd="3" destOrd="0" presId="urn:microsoft.com/office/officeart/2005/8/layout/hList7"/>
    <dgm:cxn modelId="{74B17027-B2BA-4611-9647-28B281DDE1C0}" type="presParOf" srcId="{C88059AD-B9FC-483D-8311-EF66CB796F01}" destId="{1DD4C0C1-4BCC-4443-9B05-6EE7F04279CA}" srcOrd="4" destOrd="0" presId="urn:microsoft.com/office/officeart/2005/8/layout/hList7"/>
    <dgm:cxn modelId="{21CEA37A-4526-4AA4-B9CF-54E0FC1CDD35}" type="presParOf" srcId="{1DD4C0C1-4BCC-4443-9B05-6EE7F04279CA}" destId="{FF900BF4-DCEA-4E81-9F85-9D940F339728}" srcOrd="0" destOrd="0" presId="urn:microsoft.com/office/officeart/2005/8/layout/hList7"/>
    <dgm:cxn modelId="{4A810210-9F0A-47A5-A828-4F2EFB37C763}" type="presParOf" srcId="{1DD4C0C1-4BCC-4443-9B05-6EE7F04279CA}" destId="{179514BC-B3B2-4A88-884A-9D38B0D600A0}" srcOrd="1" destOrd="0" presId="urn:microsoft.com/office/officeart/2005/8/layout/hList7"/>
    <dgm:cxn modelId="{B0030E7D-6E46-4AE0-A381-F698C39C182A}" type="presParOf" srcId="{1DD4C0C1-4BCC-4443-9B05-6EE7F04279CA}" destId="{83FE9B9B-B3C4-4ED9-9F19-34BC8EA5398F}" srcOrd="2" destOrd="0" presId="urn:microsoft.com/office/officeart/2005/8/layout/hList7"/>
    <dgm:cxn modelId="{6915F951-4D04-4F1F-B34E-A4D4B3FED4AC}" type="presParOf" srcId="{1DD4C0C1-4BCC-4443-9B05-6EE7F04279CA}" destId="{94240068-2E39-48C0-9B20-C48116D029F7}" srcOrd="3" destOrd="0" presId="urn:microsoft.com/office/officeart/2005/8/layout/hList7"/>
    <dgm:cxn modelId="{63847239-B981-42B1-BFAB-ECBF79D3819B}" type="presParOf" srcId="{C88059AD-B9FC-483D-8311-EF66CB796F01}" destId="{5CDE59C0-6A71-4C77-8017-3A60E980CB55}" srcOrd="5" destOrd="0" presId="urn:microsoft.com/office/officeart/2005/8/layout/hList7"/>
    <dgm:cxn modelId="{F073C3DE-A41F-40E1-A698-206FB5E8D2F4}" type="presParOf" srcId="{C88059AD-B9FC-483D-8311-EF66CB796F01}" destId="{AB487D2B-EC3E-4D64-A711-E5C754904738}" srcOrd="6" destOrd="0" presId="urn:microsoft.com/office/officeart/2005/8/layout/hList7"/>
    <dgm:cxn modelId="{7B26CDA4-EE12-4A1B-9204-6312442C5BFC}" type="presParOf" srcId="{AB487D2B-EC3E-4D64-A711-E5C754904738}" destId="{3B856E6C-B80E-4EB7-9E5F-F9492C39928F}" srcOrd="0" destOrd="0" presId="urn:microsoft.com/office/officeart/2005/8/layout/hList7"/>
    <dgm:cxn modelId="{1C215FCD-10B8-41CB-B72D-8EB4A27AC146}" type="presParOf" srcId="{AB487D2B-EC3E-4D64-A711-E5C754904738}" destId="{DCB84957-83CD-4AD9-BC20-3BFADA3F452B}" srcOrd="1" destOrd="0" presId="urn:microsoft.com/office/officeart/2005/8/layout/hList7"/>
    <dgm:cxn modelId="{48D3DB06-FB20-41FD-9133-2C68EF04776D}" type="presParOf" srcId="{AB487D2B-EC3E-4D64-A711-E5C754904738}" destId="{92C01A88-FB20-493C-B052-753C31FD55B1}" srcOrd="2" destOrd="0" presId="urn:microsoft.com/office/officeart/2005/8/layout/hList7"/>
    <dgm:cxn modelId="{42759850-406D-4416-B10A-7C70E720D729}" type="presParOf" srcId="{AB487D2B-EC3E-4D64-A711-E5C754904738}" destId="{36484A85-7123-4B92-A194-9273665BD9FB}" srcOrd="3" destOrd="0" presId="urn:microsoft.com/office/officeart/2005/8/layout/hLis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899EA5-7A1E-4CDA-99D0-5EC8AF56D8A1}" type="doc">
      <dgm:prSet loTypeId="urn:microsoft.com/office/officeart/2005/8/layout/hProcess11" loCatId="process" qsTypeId="urn:microsoft.com/office/officeart/2005/8/quickstyle/simple1" qsCatId="simple" csTypeId="urn:microsoft.com/office/officeart/2005/8/colors/accent1_2" csCatId="accent1" phldr="1"/>
      <dgm:spPr/>
    </dgm:pt>
    <dgm:pt modelId="{03F892CC-4CCE-46B1-A9CB-DBA6BF15FAA6}">
      <dgm:prSet phldrT="[Texto]" custT="1"/>
      <dgm:spPr/>
      <dgm:t>
        <a:bodyPr/>
        <a:lstStyle/>
        <a:p>
          <a:r>
            <a:rPr lang="es-MX" sz="2000" b="1" i="0" dirty="0">
              <a:solidFill>
                <a:srgbClr val="1D4136"/>
              </a:solidFill>
              <a:latin typeface="Montserrat" pitchFamily="2" charset="77"/>
            </a:rPr>
            <a:t>Escuchar</a:t>
          </a:r>
          <a:r>
            <a:rPr lang="es-MX" sz="2800" b="1" i="0" dirty="0">
              <a:solidFill>
                <a:srgbClr val="7030A1"/>
              </a:solidFill>
              <a:latin typeface="Montserrat" pitchFamily="2" charset="77"/>
            </a:rPr>
            <a:t> </a:t>
          </a:r>
          <a:r>
            <a:rPr lang="es-MX" sz="1600" b="0" i="0" dirty="0">
              <a:solidFill>
                <a:srgbClr val="000000"/>
              </a:solidFill>
              <a:latin typeface="Montserrat" pitchFamily="2" charset="77"/>
            </a:rPr>
            <a:t>completamente la indicación o el resultado.</a:t>
          </a:r>
          <a:endParaRPr lang="es-MX" sz="1600" b="0" i="0" dirty="0">
            <a:latin typeface="Montserrat" pitchFamily="2" charset="77"/>
          </a:endParaRPr>
        </a:p>
      </dgm:t>
    </dgm:pt>
    <dgm:pt modelId="{66CD88CA-5CBC-4821-96C9-464702065FB7}" type="parTrans" cxnId="{1F4B60C5-9D4F-412B-A42F-5DA4DCE86B6E}">
      <dgm:prSet/>
      <dgm:spPr/>
      <dgm:t>
        <a:bodyPr/>
        <a:lstStyle/>
        <a:p>
          <a:endParaRPr lang="es-MX" sz="2000" b="0" i="0">
            <a:latin typeface="Montserrat" pitchFamily="2" charset="77"/>
          </a:endParaRPr>
        </a:p>
      </dgm:t>
    </dgm:pt>
    <dgm:pt modelId="{60BE040D-DBF1-43D1-BB25-BAA799701DB7}" type="sibTrans" cxnId="{1F4B60C5-9D4F-412B-A42F-5DA4DCE86B6E}">
      <dgm:prSet/>
      <dgm:spPr/>
      <dgm:t>
        <a:bodyPr/>
        <a:lstStyle/>
        <a:p>
          <a:endParaRPr lang="es-MX" sz="2000" b="0" i="0">
            <a:latin typeface="Montserrat" pitchFamily="2" charset="77"/>
          </a:endParaRPr>
        </a:p>
      </dgm:t>
    </dgm:pt>
    <dgm:pt modelId="{8F8F347D-5957-4A67-AB39-BFE935A12482}">
      <dgm:prSet phldrT="[Texto]" custT="1"/>
      <dgm:spPr/>
      <dgm:t>
        <a:bodyPr/>
        <a:lstStyle/>
        <a:p>
          <a:r>
            <a:rPr lang="es-MX" sz="2000" b="1" i="0" dirty="0">
              <a:solidFill>
                <a:srgbClr val="1D4136"/>
              </a:solidFill>
              <a:latin typeface="Montserrat" pitchFamily="2" charset="77"/>
            </a:rPr>
            <a:t>Escribir</a:t>
          </a:r>
          <a:r>
            <a:rPr lang="es-MX" sz="1800" b="0" i="0" dirty="0">
              <a:solidFill>
                <a:srgbClr val="7030A1"/>
              </a:solidFill>
              <a:latin typeface="Montserrat" pitchFamily="2" charset="77"/>
            </a:rPr>
            <a:t> </a:t>
          </a:r>
          <a:r>
            <a:rPr lang="es-MX" sz="2400" b="0" i="0" dirty="0">
              <a:solidFill>
                <a:srgbClr val="7030A1"/>
              </a:solidFill>
              <a:latin typeface="Montserrat" pitchFamily="2" charset="77"/>
            </a:rPr>
            <a:t>                          </a:t>
          </a:r>
        </a:p>
        <a:p>
          <a:r>
            <a:rPr lang="es-MX" sz="1600" b="0" i="0" dirty="0">
              <a:solidFill>
                <a:srgbClr val="000000"/>
              </a:solidFill>
              <a:latin typeface="Montserrat" pitchFamily="2" charset="77"/>
            </a:rPr>
            <a:t>la indicación o el resultado de laboratorio o gabinete.</a:t>
          </a:r>
          <a:endParaRPr lang="es-MX" sz="1600" b="0" i="0" dirty="0">
            <a:latin typeface="Montserrat" pitchFamily="2" charset="77"/>
          </a:endParaRPr>
        </a:p>
      </dgm:t>
    </dgm:pt>
    <dgm:pt modelId="{2FDB8AAF-4542-4CCE-8D5E-5985672AFD55}" type="parTrans" cxnId="{F7307DB0-693A-42A6-ACE7-83C836ACE07B}">
      <dgm:prSet/>
      <dgm:spPr/>
      <dgm:t>
        <a:bodyPr/>
        <a:lstStyle/>
        <a:p>
          <a:endParaRPr lang="es-MX" sz="2000" b="0" i="0">
            <a:latin typeface="Montserrat" pitchFamily="2" charset="77"/>
          </a:endParaRPr>
        </a:p>
      </dgm:t>
    </dgm:pt>
    <dgm:pt modelId="{E1E1E308-A916-4EF7-91E2-BEEECCC14114}" type="sibTrans" cxnId="{F7307DB0-693A-42A6-ACE7-83C836ACE07B}">
      <dgm:prSet/>
      <dgm:spPr/>
      <dgm:t>
        <a:bodyPr/>
        <a:lstStyle/>
        <a:p>
          <a:endParaRPr lang="es-MX" sz="2000" b="0" i="0">
            <a:latin typeface="Montserrat" pitchFamily="2" charset="77"/>
          </a:endParaRPr>
        </a:p>
      </dgm:t>
    </dgm:pt>
    <dgm:pt modelId="{C840EFA5-A2F8-40A3-854A-E6CFDD6EF26D}">
      <dgm:prSet phldrT="[Texto]" custT="1"/>
      <dgm:spPr/>
      <dgm:t>
        <a:bodyPr/>
        <a:lstStyle/>
        <a:p>
          <a:r>
            <a:rPr lang="es-MX" sz="2000" b="1" i="0" dirty="0">
              <a:solidFill>
                <a:srgbClr val="1D4136"/>
              </a:solidFill>
              <a:latin typeface="Montserrat" pitchFamily="2" charset="77"/>
            </a:rPr>
            <a:t>Leer</a:t>
          </a:r>
        </a:p>
        <a:p>
          <a:r>
            <a:rPr lang="es-MX" sz="1600" b="0" i="0" dirty="0">
              <a:solidFill>
                <a:srgbClr val="000000"/>
              </a:solidFill>
              <a:latin typeface="Montserrat" pitchFamily="2" charset="77"/>
            </a:rPr>
            <a:t>la indicación o el resultado, tal como se escribió.</a:t>
          </a:r>
          <a:endParaRPr lang="es-MX" sz="1600" b="0" i="0" dirty="0">
            <a:latin typeface="Montserrat" pitchFamily="2" charset="77"/>
          </a:endParaRPr>
        </a:p>
      </dgm:t>
    </dgm:pt>
    <dgm:pt modelId="{5A5B229B-52B2-4040-A3D3-7C7AEBB243CB}" type="parTrans" cxnId="{F30868B7-A5D5-4388-AACB-8CC7FA4BCDE2}">
      <dgm:prSet/>
      <dgm:spPr/>
      <dgm:t>
        <a:bodyPr/>
        <a:lstStyle/>
        <a:p>
          <a:endParaRPr lang="es-MX" sz="2000" b="0" i="0">
            <a:latin typeface="Montserrat" pitchFamily="2" charset="77"/>
          </a:endParaRPr>
        </a:p>
      </dgm:t>
    </dgm:pt>
    <dgm:pt modelId="{70D609C9-AD5B-48C7-B733-ED9A9FC99847}" type="sibTrans" cxnId="{F30868B7-A5D5-4388-AACB-8CC7FA4BCDE2}">
      <dgm:prSet/>
      <dgm:spPr/>
      <dgm:t>
        <a:bodyPr/>
        <a:lstStyle/>
        <a:p>
          <a:endParaRPr lang="es-MX" sz="2000" b="0" i="0">
            <a:latin typeface="Montserrat" pitchFamily="2" charset="77"/>
          </a:endParaRPr>
        </a:p>
      </dgm:t>
    </dgm:pt>
    <dgm:pt modelId="{7898A091-9061-41C3-9070-A7ADBF430C28}">
      <dgm:prSet phldrT="[Texto]" custT="1"/>
      <dgm:spPr/>
      <dgm:t>
        <a:bodyPr/>
        <a:lstStyle/>
        <a:p>
          <a:r>
            <a:rPr lang="es-MX" sz="2000" b="1" i="0" dirty="0">
              <a:solidFill>
                <a:srgbClr val="1D4136"/>
              </a:solidFill>
              <a:latin typeface="Montserrat" pitchFamily="2" charset="77"/>
            </a:rPr>
            <a:t>Confirmar</a:t>
          </a:r>
          <a:r>
            <a:rPr lang="es-MX" sz="2400" b="0" i="0" dirty="0">
              <a:solidFill>
                <a:srgbClr val="7030A1"/>
              </a:solidFill>
              <a:latin typeface="Montserrat" pitchFamily="2" charset="77"/>
            </a:rPr>
            <a:t> </a:t>
          </a:r>
        </a:p>
        <a:p>
          <a:r>
            <a:rPr lang="es-MX" sz="1600" b="0" i="0" dirty="0">
              <a:solidFill>
                <a:srgbClr val="000000"/>
              </a:solidFill>
              <a:latin typeface="Montserrat" pitchFamily="2" charset="77"/>
            </a:rPr>
            <a:t>que lo que el receptor anotó y leyó es exacto.</a:t>
          </a:r>
          <a:endParaRPr lang="es-MX" sz="1600" b="0" i="0" dirty="0">
            <a:latin typeface="Montserrat" pitchFamily="2" charset="77"/>
          </a:endParaRPr>
        </a:p>
      </dgm:t>
    </dgm:pt>
    <dgm:pt modelId="{B58DBBA8-3D19-4447-9200-AB7E515D33A3}" type="parTrans" cxnId="{FEBE01F6-E763-4B44-87FD-82F7533240C9}">
      <dgm:prSet/>
      <dgm:spPr/>
      <dgm:t>
        <a:bodyPr/>
        <a:lstStyle/>
        <a:p>
          <a:endParaRPr lang="es-MX" sz="2000" b="0" i="0">
            <a:latin typeface="Montserrat" pitchFamily="2" charset="77"/>
          </a:endParaRPr>
        </a:p>
      </dgm:t>
    </dgm:pt>
    <dgm:pt modelId="{3786E5C2-5518-43E5-A479-C8363E788910}" type="sibTrans" cxnId="{FEBE01F6-E763-4B44-87FD-82F7533240C9}">
      <dgm:prSet/>
      <dgm:spPr/>
      <dgm:t>
        <a:bodyPr/>
        <a:lstStyle/>
        <a:p>
          <a:endParaRPr lang="es-MX" sz="2000" b="0" i="0">
            <a:latin typeface="Montserrat" pitchFamily="2" charset="77"/>
          </a:endParaRPr>
        </a:p>
      </dgm:t>
    </dgm:pt>
    <dgm:pt modelId="{361C9AC4-3797-40CC-9948-6B26A87AB62F}" type="pres">
      <dgm:prSet presAssocID="{A3899EA5-7A1E-4CDA-99D0-5EC8AF56D8A1}" presName="Name0" presStyleCnt="0">
        <dgm:presLayoutVars>
          <dgm:dir/>
          <dgm:resizeHandles val="exact"/>
        </dgm:presLayoutVars>
      </dgm:prSet>
      <dgm:spPr/>
    </dgm:pt>
    <dgm:pt modelId="{9604BEEB-308A-4DDC-8BB2-00D34B055DCA}" type="pres">
      <dgm:prSet presAssocID="{A3899EA5-7A1E-4CDA-99D0-5EC8AF56D8A1}" presName="arrow" presStyleLbl="bgShp" presStyleIdx="0" presStyleCnt="1"/>
      <dgm:spPr/>
    </dgm:pt>
    <dgm:pt modelId="{07B0F8D3-73B4-4A3F-8EB8-ABB028A8A47C}" type="pres">
      <dgm:prSet presAssocID="{A3899EA5-7A1E-4CDA-99D0-5EC8AF56D8A1}" presName="points" presStyleCnt="0"/>
      <dgm:spPr/>
    </dgm:pt>
    <dgm:pt modelId="{AB296ED6-0F57-4849-8170-8A2ED99DBA44}" type="pres">
      <dgm:prSet presAssocID="{03F892CC-4CCE-46B1-A9CB-DBA6BF15FAA6}" presName="compositeA" presStyleCnt="0"/>
      <dgm:spPr/>
    </dgm:pt>
    <dgm:pt modelId="{7EA20598-792B-43E2-BA87-4EC0273A8D63}" type="pres">
      <dgm:prSet presAssocID="{03F892CC-4CCE-46B1-A9CB-DBA6BF15FAA6}" presName="textA" presStyleLbl="revTx" presStyleIdx="0" presStyleCnt="4" custScaleX="189283">
        <dgm:presLayoutVars>
          <dgm:bulletEnabled val="1"/>
        </dgm:presLayoutVars>
      </dgm:prSet>
      <dgm:spPr/>
      <dgm:t>
        <a:bodyPr/>
        <a:lstStyle/>
        <a:p>
          <a:endParaRPr lang="es-MX"/>
        </a:p>
      </dgm:t>
    </dgm:pt>
    <dgm:pt modelId="{07B4F5FC-A323-4632-9A1F-F3378CBF32DA}" type="pres">
      <dgm:prSet presAssocID="{03F892CC-4CCE-46B1-A9CB-DBA6BF15FAA6}" presName="circleA" presStyleLbl="node1" presStyleIdx="0" presStyleCnt="4" custScaleX="289848" custScaleY="258106"/>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EFED9733-94DC-40A3-B6E5-DC333ADBBFA5}" type="pres">
      <dgm:prSet presAssocID="{03F892CC-4CCE-46B1-A9CB-DBA6BF15FAA6}" presName="spaceA" presStyleCnt="0"/>
      <dgm:spPr/>
    </dgm:pt>
    <dgm:pt modelId="{45260B35-F3B3-476C-8D1E-DF831346E340}" type="pres">
      <dgm:prSet presAssocID="{60BE040D-DBF1-43D1-BB25-BAA799701DB7}" presName="space" presStyleCnt="0"/>
      <dgm:spPr/>
    </dgm:pt>
    <dgm:pt modelId="{ED33CC60-694E-42AE-8504-35C863DBF6E0}" type="pres">
      <dgm:prSet presAssocID="{8F8F347D-5957-4A67-AB39-BFE935A12482}" presName="compositeB" presStyleCnt="0"/>
      <dgm:spPr/>
    </dgm:pt>
    <dgm:pt modelId="{3CC874B3-C1C4-44BD-8897-0C8634FA70A6}" type="pres">
      <dgm:prSet presAssocID="{8F8F347D-5957-4A67-AB39-BFE935A12482}" presName="textB" presStyleLbl="revTx" presStyleIdx="1" presStyleCnt="4" custScaleX="194376" custLinFactNeighborY="781">
        <dgm:presLayoutVars>
          <dgm:bulletEnabled val="1"/>
        </dgm:presLayoutVars>
      </dgm:prSet>
      <dgm:spPr/>
      <dgm:t>
        <a:bodyPr/>
        <a:lstStyle/>
        <a:p>
          <a:endParaRPr lang="es-MX"/>
        </a:p>
      </dgm:t>
    </dgm:pt>
    <dgm:pt modelId="{426C4050-7137-4B2D-B291-349CD7AFE410}" type="pres">
      <dgm:prSet presAssocID="{8F8F347D-5957-4A67-AB39-BFE935A12482}" presName="circleB" presStyleLbl="node1" presStyleIdx="1" presStyleCnt="4" custScaleX="274796" custScaleY="258106"/>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E8EA7CEA-E483-4971-B6DF-E0B6BD348189}" type="pres">
      <dgm:prSet presAssocID="{8F8F347D-5957-4A67-AB39-BFE935A12482}" presName="spaceB" presStyleCnt="0"/>
      <dgm:spPr/>
    </dgm:pt>
    <dgm:pt modelId="{69D956FE-6D67-47CA-9792-B1A0F5C3759D}" type="pres">
      <dgm:prSet presAssocID="{E1E1E308-A916-4EF7-91E2-BEEECCC14114}" presName="space" presStyleCnt="0"/>
      <dgm:spPr/>
    </dgm:pt>
    <dgm:pt modelId="{F7BB89CA-8568-436D-AF9F-E98FD0DC0EB9}" type="pres">
      <dgm:prSet presAssocID="{C840EFA5-A2F8-40A3-854A-E6CFDD6EF26D}" presName="compositeA" presStyleCnt="0"/>
      <dgm:spPr/>
    </dgm:pt>
    <dgm:pt modelId="{84BD334F-1B41-4D13-BE47-10B16C2AF6C5}" type="pres">
      <dgm:prSet presAssocID="{C840EFA5-A2F8-40A3-854A-E6CFDD6EF26D}" presName="textA" presStyleLbl="revTx" presStyleIdx="2" presStyleCnt="4" custScaleX="166553" custScaleY="82290" custLinFactNeighborX="-1280" custLinFactNeighborY="18151">
        <dgm:presLayoutVars>
          <dgm:bulletEnabled val="1"/>
        </dgm:presLayoutVars>
      </dgm:prSet>
      <dgm:spPr/>
      <dgm:t>
        <a:bodyPr/>
        <a:lstStyle/>
        <a:p>
          <a:endParaRPr lang="es-MX"/>
        </a:p>
      </dgm:t>
    </dgm:pt>
    <dgm:pt modelId="{55DCF039-F007-4F5A-AB2B-1F476C12BB5A}" type="pres">
      <dgm:prSet presAssocID="{C840EFA5-A2F8-40A3-854A-E6CFDD6EF26D}" presName="circleA" presStyleLbl="node1" presStyleIdx="2" presStyleCnt="4" custScaleX="304310" custScaleY="220606" custLinFactNeighborX="-12500" custLinFactNeighborY="6250"/>
      <dgm:spPr>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08A5B28F-876D-4526-93E9-BB82ABB76B27}" type="pres">
      <dgm:prSet presAssocID="{C840EFA5-A2F8-40A3-854A-E6CFDD6EF26D}" presName="spaceA" presStyleCnt="0"/>
      <dgm:spPr/>
    </dgm:pt>
    <dgm:pt modelId="{D16C6AD7-B801-47C4-98A2-3852C1A86FA2}" type="pres">
      <dgm:prSet presAssocID="{70D609C9-AD5B-48C7-B733-ED9A9FC99847}" presName="space" presStyleCnt="0"/>
      <dgm:spPr/>
    </dgm:pt>
    <dgm:pt modelId="{70BC6CC5-880A-4E45-9F5F-62E64103EA0F}" type="pres">
      <dgm:prSet presAssocID="{7898A091-9061-41C3-9070-A7ADBF430C28}" presName="compositeB" presStyleCnt="0"/>
      <dgm:spPr/>
    </dgm:pt>
    <dgm:pt modelId="{60044C89-BA13-4A82-93A8-B9DC42E48BDB}" type="pres">
      <dgm:prSet presAssocID="{7898A091-9061-41C3-9070-A7ADBF430C28}" presName="textB" presStyleLbl="revTx" presStyleIdx="3" presStyleCnt="4" custScaleX="139010">
        <dgm:presLayoutVars>
          <dgm:bulletEnabled val="1"/>
        </dgm:presLayoutVars>
      </dgm:prSet>
      <dgm:spPr/>
      <dgm:t>
        <a:bodyPr/>
        <a:lstStyle/>
        <a:p>
          <a:endParaRPr lang="es-MX"/>
        </a:p>
      </dgm:t>
    </dgm:pt>
    <dgm:pt modelId="{DDEBB45C-A1A7-444B-AA6C-212D086C2C24}" type="pres">
      <dgm:prSet presAssocID="{7898A091-9061-41C3-9070-A7ADBF430C28}" presName="circleB" presStyleLbl="node1" presStyleIdx="3" presStyleCnt="4" custScaleX="284840" custScaleY="204394"/>
      <dgm:spPr>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031C6F07-BE29-479D-BD35-2D7ADFA29CA6}" type="pres">
      <dgm:prSet presAssocID="{7898A091-9061-41C3-9070-A7ADBF430C28}" presName="spaceB" presStyleCnt="0"/>
      <dgm:spPr/>
    </dgm:pt>
  </dgm:ptLst>
  <dgm:cxnLst>
    <dgm:cxn modelId="{FEBE01F6-E763-4B44-87FD-82F7533240C9}" srcId="{A3899EA5-7A1E-4CDA-99D0-5EC8AF56D8A1}" destId="{7898A091-9061-41C3-9070-A7ADBF430C28}" srcOrd="3" destOrd="0" parTransId="{B58DBBA8-3D19-4447-9200-AB7E515D33A3}" sibTransId="{3786E5C2-5518-43E5-A479-C8363E788910}"/>
    <dgm:cxn modelId="{E715774C-D2B8-453B-A253-35A7194B5192}" type="presOf" srcId="{7898A091-9061-41C3-9070-A7ADBF430C28}" destId="{60044C89-BA13-4A82-93A8-B9DC42E48BDB}" srcOrd="0" destOrd="0" presId="urn:microsoft.com/office/officeart/2005/8/layout/hProcess11"/>
    <dgm:cxn modelId="{1F4B60C5-9D4F-412B-A42F-5DA4DCE86B6E}" srcId="{A3899EA5-7A1E-4CDA-99D0-5EC8AF56D8A1}" destId="{03F892CC-4CCE-46B1-A9CB-DBA6BF15FAA6}" srcOrd="0" destOrd="0" parTransId="{66CD88CA-5CBC-4821-96C9-464702065FB7}" sibTransId="{60BE040D-DBF1-43D1-BB25-BAA799701DB7}"/>
    <dgm:cxn modelId="{7D7D2E85-0BCD-4F74-8A2B-3B4CDA9887F9}" type="presOf" srcId="{A3899EA5-7A1E-4CDA-99D0-5EC8AF56D8A1}" destId="{361C9AC4-3797-40CC-9948-6B26A87AB62F}" srcOrd="0" destOrd="0" presId="urn:microsoft.com/office/officeart/2005/8/layout/hProcess11"/>
    <dgm:cxn modelId="{F00E7BEC-8572-4104-9176-0FE1941A59C8}" type="presOf" srcId="{03F892CC-4CCE-46B1-A9CB-DBA6BF15FAA6}" destId="{7EA20598-792B-43E2-BA87-4EC0273A8D63}" srcOrd="0" destOrd="0" presId="urn:microsoft.com/office/officeart/2005/8/layout/hProcess11"/>
    <dgm:cxn modelId="{3090FB49-DA29-4994-9989-C88FD3853AB1}" type="presOf" srcId="{8F8F347D-5957-4A67-AB39-BFE935A12482}" destId="{3CC874B3-C1C4-44BD-8897-0C8634FA70A6}" srcOrd="0" destOrd="0" presId="urn:microsoft.com/office/officeart/2005/8/layout/hProcess11"/>
    <dgm:cxn modelId="{1DBB4D37-33DA-4AE5-A067-60408141E9DA}" type="presOf" srcId="{C840EFA5-A2F8-40A3-854A-E6CFDD6EF26D}" destId="{84BD334F-1B41-4D13-BE47-10B16C2AF6C5}" srcOrd="0" destOrd="0" presId="urn:microsoft.com/office/officeart/2005/8/layout/hProcess11"/>
    <dgm:cxn modelId="{F7307DB0-693A-42A6-ACE7-83C836ACE07B}" srcId="{A3899EA5-7A1E-4CDA-99D0-5EC8AF56D8A1}" destId="{8F8F347D-5957-4A67-AB39-BFE935A12482}" srcOrd="1" destOrd="0" parTransId="{2FDB8AAF-4542-4CCE-8D5E-5985672AFD55}" sibTransId="{E1E1E308-A916-4EF7-91E2-BEEECCC14114}"/>
    <dgm:cxn modelId="{F30868B7-A5D5-4388-AACB-8CC7FA4BCDE2}" srcId="{A3899EA5-7A1E-4CDA-99D0-5EC8AF56D8A1}" destId="{C840EFA5-A2F8-40A3-854A-E6CFDD6EF26D}" srcOrd="2" destOrd="0" parTransId="{5A5B229B-52B2-4040-A3D3-7C7AEBB243CB}" sibTransId="{70D609C9-AD5B-48C7-B733-ED9A9FC99847}"/>
    <dgm:cxn modelId="{91CC2FEE-9AA0-4BCC-8229-BB4CC6861CF5}" type="presParOf" srcId="{361C9AC4-3797-40CC-9948-6B26A87AB62F}" destId="{9604BEEB-308A-4DDC-8BB2-00D34B055DCA}" srcOrd="0" destOrd="0" presId="urn:microsoft.com/office/officeart/2005/8/layout/hProcess11"/>
    <dgm:cxn modelId="{0FD58C98-EE27-4EE5-AE0E-5F54B1696CAA}" type="presParOf" srcId="{361C9AC4-3797-40CC-9948-6B26A87AB62F}" destId="{07B0F8D3-73B4-4A3F-8EB8-ABB028A8A47C}" srcOrd="1" destOrd="0" presId="urn:microsoft.com/office/officeart/2005/8/layout/hProcess11"/>
    <dgm:cxn modelId="{A6F72707-FE26-4DCE-8EFB-9A21A49DA611}" type="presParOf" srcId="{07B0F8D3-73B4-4A3F-8EB8-ABB028A8A47C}" destId="{AB296ED6-0F57-4849-8170-8A2ED99DBA44}" srcOrd="0" destOrd="0" presId="urn:microsoft.com/office/officeart/2005/8/layout/hProcess11"/>
    <dgm:cxn modelId="{617C9274-3470-4206-984F-2B2FDB8C32FC}" type="presParOf" srcId="{AB296ED6-0F57-4849-8170-8A2ED99DBA44}" destId="{7EA20598-792B-43E2-BA87-4EC0273A8D63}" srcOrd="0" destOrd="0" presId="urn:microsoft.com/office/officeart/2005/8/layout/hProcess11"/>
    <dgm:cxn modelId="{F7ADE158-02DC-4AAE-A253-B161E11304B3}" type="presParOf" srcId="{AB296ED6-0F57-4849-8170-8A2ED99DBA44}" destId="{07B4F5FC-A323-4632-9A1F-F3378CBF32DA}" srcOrd="1" destOrd="0" presId="urn:microsoft.com/office/officeart/2005/8/layout/hProcess11"/>
    <dgm:cxn modelId="{0FE7513B-CC72-4639-A32F-6CFB078FFA91}" type="presParOf" srcId="{AB296ED6-0F57-4849-8170-8A2ED99DBA44}" destId="{EFED9733-94DC-40A3-B6E5-DC333ADBBFA5}" srcOrd="2" destOrd="0" presId="urn:microsoft.com/office/officeart/2005/8/layout/hProcess11"/>
    <dgm:cxn modelId="{DEE8917A-B584-4785-B434-C078A05F92D1}" type="presParOf" srcId="{07B0F8D3-73B4-4A3F-8EB8-ABB028A8A47C}" destId="{45260B35-F3B3-476C-8D1E-DF831346E340}" srcOrd="1" destOrd="0" presId="urn:microsoft.com/office/officeart/2005/8/layout/hProcess11"/>
    <dgm:cxn modelId="{CFEAAE39-A11D-4A8E-9DAC-A9F7734940B2}" type="presParOf" srcId="{07B0F8D3-73B4-4A3F-8EB8-ABB028A8A47C}" destId="{ED33CC60-694E-42AE-8504-35C863DBF6E0}" srcOrd="2" destOrd="0" presId="urn:microsoft.com/office/officeart/2005/8/layout/hProcess11"/>
    <dgm:cxn modelId="{D27E0BFD-334C-4FA1-86EB-FB7155603754}" type="presParOf" srcId="{ED33CC60-694E-42AE-8504-35C863DBF6E0}" destId="{3CC874B3-C1C4-44BD-8897-0C8634FA70A6}" srcOrd="0" destOrd="0" presId="urn:microsoft.com/office/officeart/2005/8/layout/hProcess11"/>
    <dgm:cxn modelId="{35A54860-C477-4904-B4C9-3A85E7242BD6}" type="presParOf" srcId="{ED33CC60-694E-42AE-8504-35C863DBF6E0}" destId="{426C4050-7137-4B2D-B291-349CD7AFE410}" srcOrd="1" destOrd="0" presId="urn:microsoft.com/office/officeart/2005/8/layout/hProcess11"/>
    <dgm:cxn modelId="{D4E1125C-7F40-4131-ADAF-06B11509D412}" type="presParOf" srcId="{ED33CC60-694E-42AE-8504-35C863DBF6E0}" destId="{E8EA7CEA-E483-4971-B6DF-E0B6BD348189}" srcOrd="2" destOrd="0" presId="urn:microsoft.com/office/officeart/2005/8/layout/hProcess11"/>
    <dgm:cxn modelId="{657D564A-86DE-46A5-B6E5-B42C0C26777D}" type="presParOf" srcId="{07B0F8D3-73B4-4A3F-8EB8-ABB028A8A47C}" destId="{69D956FE-6D67-47CA-9792-B1A0F5C3759D}" srcOrd="3" destOrd="0" presId="urn:microsoft.com/office/officeart/2005/8/layout/hProcess11"/>
    <dgm:cxn modelId="{7E238280-D50D-4B54-AC69-EEFA0A884349}" type="presParOf" srcId="{07B0F8D3-73B4-4A3F-8EB8-ABB028A8A47C}" destId="{F7BB89CA-8568-436D-AF9F-E98FD0DC0EB9}" srcOrd="4" destOrd="0" presId="urn:microsoft.com/office/officeart/2005/8/layout/hProcess11"/>
    <dgm:cxn modelId="{8205C3DB-16A0-499B-A8B3-3B9BAE411DF3}" type="presParOf" srcId="{F7BB89CA-8568-436D-AF9F-E98FD0DC0EB9}" destId="{84BD334F-1B41-4D13-BE47-10B16C2AF6C5}" srcOrd="0" destOrd="0" presId="urn:microsoft.com/office/officeart/2005/8/layout/hProcess11"/>
    <dgm:cxn modelId="{89A7A047-286B-434F-97BC-FE47CDCAEFDD}" type="presParOf" srcId="{F7BB89CA-8568-436D-AF9F-E98FD0DC0EB9}" destId="{55DCF039-F007-4F5A-AB2B-1F476C12BB5A}" srcOrd="1" destOrd="0" presId="urn:microsoft.com/office/officeart/2005/8/layout/hProcess11"/>
    <dgm:cxn modelId="{A0178EE2-6F15-46DD-B948-6D75C11E5ABE}" type="presParOf" srcId="{F7BB89CA-8568-436D-AF9F-E98FD0DC0EB9}" destId="{08A5B28F-876D-4526-93E9-BB82ABB76B27}" srcOrd="2" destOrd="0" presId="urn:microsoft.com/office/officeart/2005/8/layout/hProcess11"/>
    <dgm:cxn modelId="{ADF72DEB-B3F5-4B6E-8E1F-EB1E6F8DACB8}" type="presParOf" srcId="{07B0F8D3-73B4-4A3F-8EB8-ABB028A8A47C}" destId="{D16C6AD7-B801-47C4-98A2-3852C1A86FA2}" srcOrd="5" destOrd="0" presId="urn:microsoft.com/office/officeart/2005/8/layout/hProcess11"/>
    <dgm:cxn modelId="{3A76F8FC-2E5C-45F1-B52C-8F35F8DF9C6D}" type="presParOf" srcId="{07B0F8D3-73B4-4A3F-8EB8-ABB028A8A47C}" destId="{70BC6CC5-880A-4E45-9F5F-62E64103EA0F}" srcOrd="6" destOrd="0" presId="urn:microsoft.com/office/officeart/2005/8/layout/hProcess11"/>
    <dgm:cxn modelId="{A3C9D463-B24C-4E1C-9320-4E87C43CA808}" type="presParOf" srcId="{70BC6CC5-880A-4E45-9F5F-62E64103EA0F}" destId="{60044C89-BA13-4A82-93A8-B9DC42E48BDB}" srcOrd="0" destOrd="0" presId="urn:microsoft.com/office/officeart/2005/8/layout/hProcess11"/>
    <dgm:cxn modelId="{82E133A6-8D9A-4443-B672-F04695853D13}" type="presParOf" srcId="{70BC6CC5-880A-4E45-9F5F-62E64103EA0F}" destId="{DDEBB45C-A1A7-444B-AA6C-212D086C2C24}" srcOrd="1" destOrd="0" presId="urn:microsoft.com/office/officeart/2005/8/layout/hProcess11"/>
    <dgm:cxn modelId="{8879692D-0F89-49B6-B2CF-1A37B796E473}" type="presParOf" srcId="{70BC6CC5-880A-4E45-9F5F-62E64103EA0F}" destId="{031C6F07-BE29-479D-BD35-2D7ADFA29CA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899EA5-7A1E-4CDA-99D0-5EC8AF56D8A1}" type="doc">
      <dgm:prSet loTypeId="urn:microsoft.com/office/officeart/2005/8/layout/hProcess11" loCatId="process" qsTypeId="urn:microsoft.com/office/officeart/2005/8/quickstyle/simple1" qsCatId="simple" csTypeId="urn:microsoft.com/office/officeart/2005/8/colors/colorful3" csCatId="colorful" phldr="1"/>
      <dgm:spPr/>
    </dgm:pt>
    <dgm:pt modelId="{03F892CC-4CCE-46B1-A9CB-DBA6BF15FAA6}">
      <dgm:prSet phldrT="[Texto]" custT="1"/>
      <dgm:spPr/>
      <dgm:t>
        <a:bodyPr/>
        <a:lstStyle/>
        <a:p>
          <a:r>
            <a:rPr lang="es-MX" sz="2800" b="1" i="0" dirty="0">
              <a:solidFill>
                <a:srgbClr val="1D4136"/>
              </a:solidFill>
              <a:latin typeface="Montserrat" pitchFamily="2" charset="77"/>
            </a:rPr>
            <a:t>Escuchar</a:t>
          </a:r>
        </a:p>
      </dgm:t>
    </dgm:pt>
    <dgm:pt modelId="{66CD88CA-5CBC-4821-96C9-464702065FB7}" type="parTrans" cxnId="{1F4B60C5-9D4F-412B-A42F-5DA4DCE86B6E}">
      <dgm:prSet/>
      <dgm:spPr/>
      <dgm:t>
        <a:bodyPr/>
        <a:lstStyle/>
        <a:p>
          <a:endParaRPr lang="es-MX" sz="2800" b="0" i="0">
            <a:latin typeface="Montserrat" pitchFamily="2" charset="77"/>
          </a:endParaRPr>
        </a:p>
      </dgm:t>
    </dgm:pt>
    <dgm:pt modelId="{60BE040D-DBF1-43D1-BB25-BAA799701DB7}" type="sibTrans" cxnId="{1F4B60C5-9D4F-412B-A42F-5DA4DCE86B6E}">
      <dgm:prSet/>
      <dgm:spPr/>
      <dgm:t>
        <a:bodyPr/>
        <a:lstStyle/>
        <a:p>
          <a:endParaRPr lang="es-MX" sz="2800" b="0" i="0">
            <a:latin typeface="Montserrat" pitchFamily="2" charset="77"/>
          </a:endParaRPr>
        </a:p>
      </dgm:t>
    </dgm:pt>
    <dgm:pt modelId="{7898A091-9061-41C3-9070-A7ADBF430C28}">
      <dgm:prSet phldrT="[Texto]" custT="1"/>
      <dgm:spPr/>
      <dgm:t>
        <a:bodyPr/>
        <a:lstStyle/>
        <a:p>
          <a:r>
            <a:rPr lang="es-MX" sz="2800" b="1" i="0" dirty="0">
              <a:solidFill>
                <a:srgbClr val="1D4136"/>
              </a:solidFill>
              <a:latin typeface="Montserrat" pitchFamily="2" charset="77"/>
            </a:rPr>
            <a:t>Confirmar</a:t>
          </a:r>
        </a:p>
      </dgm:t>
    </dgm:pt>
    <dgm:pt modelId="{B58DBBA8-3D19-4447-9200-AB7E515D33A3}" type="parTrans" cxnId="{FEBE01F6-E763-4B44-87FD-82F7533240C9}">
      <dgm:prSet/>
      <dgm:spPr/>
      <dgm:t>
        <a:bodyPr/>
        <a:lstStyle/>
        <a:p>
          <a:endParaRPr lang="es-MX" sz="2800" b="0" i="0">
            <a:latin typeface="Montserrat" pitchFamily="2" charset="77"/>
          </a:endParaRPr>
        </a:p>
      </dgm:t>
    </dgm:pt>
    <dgm:pt modelId="{3786E5C2-5518-43E5-A479-C8363E788910}" type="sibTrans" cxnId="{FEBE01F6-E763-4B44-87FD-82F7533240C9}">
      <dgm:prSet/>
      <dgm:spPr/>
      <dgm:t>
        <a:bodyPr/>
        <a:lstStyle/>
        <a:p>
          <a:endParaRPr lang="es-MX" sz="2800" b="0" i="0">
            <a:latin typeface="Montserrat" pitchFamily="2" charset="77"/>
          </a:endParaRPr>
        </a:p>
      </dgm:t>
    </dgm:pt>
    <dgm:pt modelId="{BB683C27-6FF6-4A70-A766-31B23F31EC0B}">
      <dgm:prSet phldrT="[Texto]" custT="1"/>
      <dgm:spPr/>
      <dgm:t>
        <a:bodyPr/>
        <a:lstStyle/>
        <a:p>
          <a:endParaRPr lang="es-MX" sz="2800" b="0" i="0" dirty="0">
            <a:solidFill>
              <a:srgbClr val="1D4136"/>
            </a:solidFill>
            <a:latin typeface="Montserrat" pitchFamily="2" charset="77"/>
          </a:endParaRPr>
        </a:p>
        <a:p>
          <a:r>
            <a:rPr lang="es-MX" sz="2800" b="1" i="0" dirty="0">
              <a:solidFill>
                <a:srgbClr val="1D4136"/>
              </a:solidFill>
              <a:latin typeface="Montserrat" pitchFamily="2" charset="77"/>
            </a:rPr>
            <a:t>Repetir</a:t>
          </a:r>
        </a:p>
      </dgm:t>
    </dgm:pt>
    <dgm:pt modelId="{B5C910C8-99BE-446A-9733-1F7E3D5803B6}" type="parTrans" cxnId="{8A93F8DB-35A2-40F6-B753-E783D778EB0C}">
      <dgm:prSet/>
      <dgm:spPr/>
      <dgm:t>
        <a:bodyPr/>
        <a:lstStyle/>
        <a:p>
          <a:endParaRPr lang="es-ES" sz="3200" b="0" i="0">
            <a:latin typeface="Montserrat" pitchFamily="2" charset="77"/>
          </a:endParaRPr>
        </a:p>
      </dgm:t>
    </dgm:pt>
    <dgm:pt modelId="{CF13CE41-B4C6-4DDD-B0D9-F93272FD5F27}" type="sibTrans" cxnId="{8A93F8DB-35A2-40F6-B753-E783D778EB0C}">
      <dgm:prSet/>
      <dgm:spPr/>
      <dgm:t>
        <a:bodyPr/>
        <a:lstStyle/>
        <a:p>
          <a:endParaRPr lang="es-ES" sz="3200" b="0" i="0">
            <a:latin typeface="Montserrat" pitchFamily="2" charset="77"/>
          </a:endParaRPr>
        </a:p>
      </dgm:t>
    </dgm:pt>
    <dgm:pt modelId="{361C9AC4-3797-40CC-9948-6B26A87AB62F}" type="pres">
      <dgm:prSet presAssocID="{A3899EA5-7A1E-4CDA-99D0-5EC8AF56D8A1}" presName="Name0" presStyleCnt="0">
        <dgm:presLayoutVars>
          <dgm:dir/>
          <dgm:resizeHandles val="exact"/>
        </dgm:presLayoutVars>
      </dgm:prSet>
      <dgm:spPr/>
    </dgm:pt>
    <dgm:pt modelId="{9604BEEB-308A-4DDC-8BB2-00D34B055DCA}" type="pres">
      <dgm:prSet presAssocID="{A3899EA5-7A1E-4CDA-99D0-5EC8AF56D8A1}" presName="arrow" presStyleLbl="bgShp" presStyleIdx="0" presStyleCnt="1" custLinFactNeighborY="33780">
        <dgm:style>
          <a:lnRef idx="2">
            <a:schemeClr val="accent3">
              <a:shade val="50000"/>
            </a:schemeClr>
          </a:lnRef>
          <a:fillRef idx="1">
            <a:schemeClr val="accent3"/>
          </a:fillRef>
          <a:effectRef idx="0">
            <a:schemeClr val="accent3"/>
          </a:effectRef>
          <a:fontRef idx="minor">
            <a:schemeClr val="lt1"/>
          </a:fontRef>
        </dgm:style>
      </dgm:prSet>
      <dgm:spPr/>
    </dgm:pt>
    <dgm:pt modelId="{07B0F8D3-73B4-4A3F-8EB8-ABB028A8A47C}" type="pres">
      <dgm:prSet presAssocID="{A3899EA5-7A1E-4CDA-99D0-5EC8AF56D8A1}" presName="points" presStyleCnt="0"/>
      <dgm:spPr/>
    </dgm:pt>
    <dgm:pt modelId="{AB296ED6-0F57-4849-8170-8A2ED99DBA44}" type="pres">
      <dgm:prSet presAssocID="{03F892CC-4CCE-46B1-A9CB-DBA6BF15FAA6}" presName="compositeA" presStyleCnt="0"/>
      <dgm:spPr/>
    </dgm:pt>
    <dgm:pt modelId="{7EA20598-792B-43E2-BA87-4EC0273A8D63}" type="pres">
      <dgm:prSet presAssocID="{03F892CC-4CCE-46B1-A9CB-DBA6BF15FAA6}" presName="textA" presStyleLbl="revTx" presStyleIdx="0" presStyleCnt="3" custScaleX="118495" custScaleY="30339" custLinFactNeighborX="-118" custLinFactNeighborY="45104">
        <dgm:presLayoutVars>
          <dgm:bulletEnabled val="1"/>
        </dgm:presLayoutVars>
      </dgm:prSet>
      <dgm:spPr/>
      <dgm:t>
        <a:bodyPr/>
        <a:lstStyle/>
        <a:p>
          <a:endParaRPr lang="es-MX"/>
        </a:p>
      </dgm:t>
    </dgm:pt>
    <dgm:pt modelId="{07B4F5FC-A323-4632-9A1F-F3378CBF32DA}" type="pres">
      <dgm:prSet presAssocID="{03F892CC-4CCE-46B1-A9CB-DBA6BF15FAA6}" presName="circleA" presStyleLbl="node1" presStyleIdx="0" presStyleCnt="3" custScaleX="648240" custScaleY="596989" custLinFactY="95745" custLinFactNeighborY="100000"/>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EFED9733-94DC-40A3-B6E5-DC333ADBBFA5}" type="pres">
      <dgm:prSet presAssocID="{03F892CC-4CCE-46B1-A9CB-DBA6BF15FAA6}" presName="spaceA" presStyleCnt="0"/>
      <dgm:spPr/>
    </dgm:pt>
    <dgm:pt modelId="{45260B35-F3B3-476C-8D1E-DF831346E340}" type="pres">
      <dgm:prSet presAssocID="{60BE040D-DBF1-43D1-BB25-BAA799701DB7}" presName="space" presStyleCnt="0"/>
      <dgm:spPr/>
    </dgm:pt>
    <dgm:pt modelId="{FDFEC37D-2AB1-434D-A487-FAADFC006031}" type="pres">
      <dgm:prSet presAssocID="{BB683C27-6FF6-4A70-A766-31B23F31EC0B}" presName="compositeB" presStyleCnt="0"/>
      <dgm:spPr/>
    </dgm:pt>
    <dgm:pt modelId="{A2EF591E-1161-4B43-82F9-2E8E178F3383}" type="pres">
      <dgm:prSet presAssocID="{BB683C27-6FF6-4A70-A766-31B23F31EC0B}" presName="textB" presStyleLbl="revTx" presStyleIdx="1" presStyleCnt="3" custScaleY="44683" custLinFactNeighborX="1182" custLinFactNeighborY="14955">
        <dgm:presLayoutVars>
          <dgm:bulletEnabled val="1"/>
        </dgm:presLayoutVars>
      </dgm:prSet>
      <dgm:spPr/>
      <dgm:t>
        <a:bodyPr/>
        <a:lstStyle/>
        <a:p>
          <a:endParaRPr lang="es-MX"/>
        </a:p>
      </dgm:t>
    </dgm:pt>
    <dgm:pt modelId="{B872CED7-16F0-42F9-BE98-22CFEE9C24E3}" type="pres">
      <dgm:prSet presAssocID="{BB683C27-6FF6-4A70-A766-31B23F31EC0B}" presName="circleB" presStyleLbl="node1" presStyleIdx="1" presStyleCnt="3" custScaleX="684421" custScaleY="636413" custLinFactNeighborX="-7550" custLinFactNeighborY="70767"/>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3B27DF1-0A53-449B-B229-A0F0031B90D6}" type="pres">
      <dgm:prSet presAssocID="{BB683C27-6FF6-4A70-A766-31B23F31EC0B}" presName="spaceB" presStyleCnt="0"/>
      <dgm:spPr/>
    </dgm:pt>
    <dgm:pt modelId="{EB68993C-0ACE-446C-828F-FE1A9E163EAC}" type="pres">
      <dgm:prSet presAssocID="{CF13CE41-B4C6-4DDD-B0D9-F93272FD5F27}" presName="space" presStyleCnt="0"/>
      <dgm:spPr/>
    </dgm:pt>
    <dgm:pt modelId="{055A99D5-5343-4911-A182-66DA90C69FA2}" type="pres">
      <dgm:prSet presAssocID="{7898A091-9061-41C3-9070-A7ADBF430C28}" presName="compositeA" presStyleCnt="0"/>
      <dgm:spPr/>
    </dgm:pt>
    <dgm:pt modelId="{6B12AF0B-4870-45DA-8CCE-A3681D024484}" type="pres">
      <dgm:prSet presAssocID="{7898A091-9061-41C3-9070-A7ADBF430C28}" presName="textA" presStyleLbl="revTx" presStyleIdx="2" presStyleCnt="3" custScaleY="38271" custLinFactNeighborY="33780">
        <dgm:presLayoutVars>
          <dgm:bulletEnabled val="1"/>
        </dgm:presLayoutVars>
      </dgm:prSet>
      <dgm:spPr/>
      <dgm:t>
        <a:bodyPr/>
        <a:lstStyle/>
        <a:p>
          <a:endParaRPr lang="es-MX"/>
        </a:p>
      </dgm:t>
    </dgm:pt>
    <dgm:pt modelId="{C656C80E-4A4F-448C-8704-48C9D621BFB4}" type="pres">
      <dgm:prSet presAssocID="{7898A091-9061-41C3-9070-A7ADBF430C28}" presName="circleA" presStyleLbl="node1" presStyleIdx="2" presStyleCnt="3" custScaleX="780789" custScaleY="733587" custLinFactY="99439" custLinFactNeighborX="48966" custLinFactNeighborY="100000"/>
      <dgm:spPr>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34963D27-637B-4C84-B305-51D59289C9A9}" type="pres">
      <dgm:prSet presAssocID="{7898A091-9061-41C3-9070-A7ADBF430C28}" presName="spaceA" presStyleCnt="0"/>
      <dgm:spPr/>
    </dgm:pt>
  </dgm:ptLst>
  <dgm:cxnLst>
    <dgm:cxn modelId="{FEBE01F6-E763-4B44-87FD-82F7533240C9}" srcId="{A3899EA5-7A1E-4CDA-99D0-5EC8AF56D8A1}" destId="{7898A091-9061-41C3-9070-A7ADBF430C28}" srcOrd="2" destOrd="0" parTransId="{B58DBBA8-3D19-4447-9200-AB7E515D33A3}" sibTransId="{3786E5C2-5518-43E5-A479-C8363E788910}"/>
    <dgm:cxn modelId="{2B0EEA79-30CE-4D3F-8B99-AF9F8B43A843}" type="presOf" srcId="{BB683C27-6FF6-4A70-A766-31B23F31EC0B}" destId="{A2EF591E-1161-4B43-82F9-2E8E178F3383}" srcOrd="0" destOrd="0" presId="urn:microsoft.com/office/officeart/2005/8/layout/hProcess11"/>
    <dgm:cxn modelId="{1F4B60C5-9D4F-412B-A42F-5DA4DCE86B6E}" srcId="{A3899EA5-7A1E-4CDA-99D0-5EC8AF56D8A1}" destId="{03F892CC-4CCE-46B1-A9CB-DBA6BF15FAA6}" srcOrd="0" destOrd="0" parTransId="{66CD88CA-5CBC-4821-96C9-464702065FB7}" sibTransId="{60BE040D-DBF1-43D1-BB25-BAA799701DB7}"/>
    <dgm:cxn modelId="{3C91BC23-06AA-4778-84C1-876DBA5149EE}" type="presOf" srcId="{03F892CC-4CCE-46B1-A9CB-DBA6BF15FAA6}" destId="{7EA20598-792B-43E2-BA87-4EC0273A8D63}" srcOrd="0" destOrd="0" presId="urn:microsoft.com/office/officeart/2005/8/layout/hProcess11"/>
    <dgm:cxn modelId="{8A93F8DB-35A2-40F6-B753-E783D778EB0C}" srcId="{A3899EA5-7A1E-4CDA-99D0-5EC8AF56D8A1}" destId="{BB683C27-6FF6-4A70-A766-31B23F31EC0B}" srcOrd="1" destOrd="0" parTransId="{B5C910C8-99BE-446A-9733-1F7E3D5803B6}" sibTransId="{CF13CE41-B4C6-4DDD-B0D9-F93272FD5F27}"/>
    <dgm:cxn modelId="{0F82894C-FA20-41F3-A0CD-7AE2B03437EF}" type="presOf" srcId="{A3899EA5-7A1E-4CDA-99D0-5EC8AF56D8A1}" destId="{361C9AC4-3797-40CC-9948-6B26A87AB62F}" srcOrd="0" destOrd="0" presId="urn:microsoft.com/office/officeart/2005/8/layout/hProcess11"/>
    <dgm:cxn modelId="{02F373AB-475F-4931-B4A2-4B463454B773}" type="presOf" srcId="{7898A091-9061-41C3-9070-A7ADBF430C28}" destId="{6B12AF0B-4870-45DA-8CCE-A3681D024484}" srcOrd="0" destOrd="0" presId="urn:microsoft.com/office/officeart/2005/8/layout/hProcess11"/>
    <dgm:cxn modelId="{A582AC04-7442-4DF9-876D-64859E7D2E79}" type="presParOf" srcId="{361C9AC4-3797-40CC-9948-6B26A87AB62F}" destId="{9604BEEB-308A-4DDC-8BB2-00D34B055DCA}" srcOrd="0" destOrd="0" presId="urn:microsoft.com/office/officeart/2005/8/layout/hProcess11"/>
    <dgm:cxn modelId="{33308602-9DB7-4510-B661-7AAB410494FE}" type="presParOf" srcId="{361C9AC4-3797-40CC-9948-6B26A87AB62F}" destId="{07B0F8D3-73B4-4A3F-8EB8-ABB028A8A47C}" srcOrd="1" destOrd="0" presId="urn:microsoft.com/office/officeart/2005/8/layout/hProcess11"/>
    <dgm:cxn modelId="{02B14E67-EEF2-4FC8-BADF-062CA8DC88DE}" type="presParOf" srcId="{07B0F8D3-73B4-4A3F-8EB8-ABB028A8A47C}" destId="{AB296ED6-0F57-4849-8170-8A2ED99DBA44}" srcOrd="0" destOrd="0" presId="urn:microsoft.com/office/officeart/2005/8/layout/hProcess11"/>
    <dgm:cxn modelId="{BCE06770-3671-49F4-8AB5-5BEDC5BC5642}" type="presParOf" srcId="{AB296ED6-0F57-4849-8170-8A2ED99DBA44}" destId="{7EA20598-792B-43E2-BA87-4EC0273A8D63}" srcOrd="0" destOrd="0" presId="urn:microsoft.com/office/officeart/2005/8/layout/hProcess11"/>
    <dgm:cxn modelId="{C268C8BA-41E6-4C54-B11D-36D0946B8ED7}" type="presParOf" srcId="{AB296ED6-0F57-4849-8170-8A2ED99DBA44}" destId="{07B4F5FC-A323-4632-9A1F-F3378CBF32DA}" srcOrd="1" destOrd="0" presId="urn:microsoft.com/office/officeart/2005/8/layout/hProcess11"/>
    <dgm:cxn modelId="{8C6B7A54-9165-4CD3-AB03-5516ACDBDA22}" type="presParOf" srcId="{AB296ED6-0F57-4849-8170-8A2ED99DBA44}" destId="{EFED9733-94DC-40A3-B6E5-DC333ADBBFA5}" srcOrd="2" destOrd="0" presId="urn:microsoft.com/office/officeart/2005/8/layout/hProcess11"/>
    <dgm:cxn modelId="{E3B9F309-834E-4668-AF1A-4873FE167D8E}" type="presParOf" srcId="{07B0F8D3-73B4-4A3F-8EB8-ABB028A8A47C}" destId="{45260B35-F3B3-476C-8D1E-DF831346E340}" srcOrd="1" destOrd="0" presId="urn:microsoft.com/office/officeart/2005/8/layout/hProcess11"/>
    <dgm:cxn modelId="{293BC2F7-D32B-4824-9F28-36EFF0A3053F}" type="presParOf" srcId="{07B0F8D3-73B4-4A3F-8EB8-ABB028A8A47C}" destId="{FDFEC37D-2AB1-434D-A487-FAADFC006031}" srcOrd="2" destOrd="0" presId="urn:microsoft.com/office/officeart/2005/8/layout/hProcess11"/>
    <dgm:cxn modelId="{3D5CC152-1C61-478C-8B56-6CA9B56E5424}" type="presParOf" srcId="{FDFEC37D-2AB1-434D-A487-FAADFC006031}" destId="{A2EF591E-1161-4B43-82F9-2E8E178F3383}" srcOrd="0" destOrd="0" presId="urn:microsoft.com/office/officeart/2005/8/layout/hProcess11"/>
    <dgm:cxn modelId="{B200D862-5357-48BC-964E-C6C42DA2D3F8}" type="presParOf" srcId="{FDFEC37D-2AB1-434D-A487-FAADFC006031}" destId="{B872CED7-16F0-42F9-BE98-22CFEE9C24E3}" srcOrd="1" destOrd="0" presId="urn:microsoft.com/office/officeart/2005/8/layout/hProcess11"/>
    <dgm:cxn modelId="{D9E6256E-204C-43A3-BA1B-F22BEF6EE2B3}" type="presParOf" srcId="{FDFEC37D-2AB1-434D-A487-FAADFC006031}" destId="{B3B27DF1-0A53-449B-B229-A0F0031B90D6}" srcOrd="2" destOrd="0" presId="urn:microsoft.com/office/officeart/2005/8/layout/hProcess11"/>
    <dgm:cxn modelId="{76CE46D4-A14D-4998-B517-6CE0B09B12FD}" type="presParOf" srcId="{07B0F8D3-73B4-4A3F-8EB8-ABB028A8A47C}" destId="{EB68993C-0ACE-446C-828F-FE1A9E163EAC}" srcOrd="3" destOrd="0" presId="urn:microsoft.com/office/officeart/2005/8/layout/hProcess11"/>
    <dgm:cxn modelId="{A8659607-2F15-4002-AF68-1D9F59CE7043}" type="presParOf" srcId="{07B0F8D3-73B4-4A3F-8EB8-ABB028A8A47C}" destId="{055A99D5-5343-4911-A182-66DA90C69FA2}" srcOrd="4" destOrd="0" presId="urn:microsoft.com/office/officeart/2005/8/layout/hProcess11"/>
    <dgm:cxn modelId="{B9B9D1BC-478A-43F4-9394-31E2A94CD294}" type="presParOf" srcId="{055A99D5-5343-4911-A182-66DA90C69FA2}" destId="{6B12AF0B-4870-45DA-8CCE-A3681D024484}" srcOrd="0" destOrd="0" presId="urn:microsoft.com/office/officeart/2005/8/layout/hProcess11"/>
    <dgm:cxn modelId="{362EFB29-AC2E-4662-A8F8-7984CE55A4C4}" type="presParOf" srcId="{055A99D5-5343-4911-A182-66DA90C69FA2}" destId="{C656C80E-4A4F-448C-8704-48C9D621BFB4}" srcOrd="1" destOrd="0" presId="urn:microsoft.com/office/officeart/2005/8/layout/hProcess11"/>
    <dgm:cxn modelId="{9D008124-758F-4F69-8FC0-F451B58372C5}" type="presParOf" srcId="{055A99D5-5343-4911-A182-66DA90C69FA2}" destId="{34963D27-637B-4C84-B305-51D59289C9A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EAD6A6-7B55-4965-99B1-15842B791DE4}" type="doc">
      <dgm:prSet loTypeId="urn:microsoft.com/office/officeart/2008/layout/AlternatingPictureBlocks" loCatId="list" qsTypeId="urn:microsoft.com/office/officeart/2005/8/quickstyle/3d1" qsCatId="3D" csTypeId="urn:microsoft.com/office/officeart/2005/8/colors/colorful5" csCatId="colorful" phldr="1"/>
      <dgm:spPr/>
      <dgm:t>
        <a:bodyPr/>
        <a:lstStyle/>
        <a:p>
          <a:endParaRPr lang="es-ES"/>
        </a:p>
      </dgm:t>
    </dgm:pt>
    <dgm:pt modelId="{0A7A6C29-A45B-405E-81F5-4BB12D075ADA}">
      <dgm:prSet phldrT="[Texto]" custT="1"/>
      <dgm:spPr>
        <a:xfrm>
          <a:off x="1313024" y="2417"/>
          <a:ext cx="1366055" cy="617845"/>
        </a:xfrm>
        <a:solidFill>
          <a:schemeClr val="accent1">
            <a:lumMod val="40000"/>
            <a:lumOff val="60000"/>
          </a:schemeClr>
        </a:solidFill>
        <a:ln>
          <a:noFill/>
        </a:ln>
        <a:effectLst/>
        <a:scene3d>
          <a:camera prst="orthographicFront"/>
          <a:lightRig rig="flat" dir="t"/>
        </a:scene3d>
        <a:sp3d prstMaterial="plastic">
          <a:bevelT w="120900" h="88900"/>
          <a:bevelB w="88900" h="31750" prst="angle"/>
        </a:sp3d>
      </dgm:spPr>
      <dgm:t>
        <a:bodyPr/>
        <a:lstStyle/>
        <a:p>
          <a:r>
            <a:rPr lang="es-MX" sz="1400" b="1" i="0" dirty="0">
              <a:solidFill>
                <a:srgbClr val="000000"/>
              </a:solidFill>
              <a:latin typeface="Montserrat" pitchFamily="2" charset="77"/>
              <a:ea typeface="+mn-ea"/>
              <a:cs typeface="+mn-cs"/>
            </a:rPr>
            <a:t>Electrolitos concentrados</a:t>
          </a:r>
          <a:endParaRPr lang="es-ES" sz="1400" b="1" i="0" dirty="0">
            <a:solidFill>
              <a:sysClr val="window" lastClr="FFFFFF"/>
            </a:solidFill>
            <a:latin typeface="Montserrat" pitchFamily="2" charset="77"/>
            <a:ea typeface="+mn-ea"/>
            <a:cs typeface="+mn-cs"/>
          </a:endParaRPr>
        </a:p>
      </dgm:t>
    </dgm:pt>
    <dgm:pt modelId="{FD1B2055-FE4B-4F54-87C1-43AA3E9B6049}" type="parTrans" cxnId="{CF524D49-9EED-48D9-97AA-D693F3C7B8A5}">
      <dgm:prSet/>
      <dgm:spPr/>
      <dgm:t>
        <a:bodyPr/>
        <a:lstStyle/>
        <a:p>
          <a:endParaRPr lang="es-ES" sz="900" b="0" i="0">
            <a:latin typeface="Montserrat" pitchFamily="2" charset="77"/>
          </a:endParaRPr>
        </a:p>
      </dgm:t>
    </dgm:pt>
    <dgm:pt modelId="{D97AD73D-34C4-43D6-A539-B8CB29D59E3D}" type="sibTrans" cxnId="{CF524D49-9EED-48D9-97AA-D693F3C7B8A5}">
      <dgm:prSet/>
      <dgm:spPr/>
      <dgm:t>
        <a:bodyPr/>
        <a:lstStyle/>
        <a:p>
          <a:endParaRPr lang="es-ES" sz="900" b="0" i="0">
            <a:latin typeface="Montserrat" pitchFamily="2" charset="77"/>
          </a:endParaRPr>
        </a:p>
      </dgm:t>
    </dgm:pt>
    <dgm:pt modelId="{CA42D632-29FE-4E8C-B6F5-00B1773863E2}">
      <dgm:prSet custT="1"/>
      <dgm:spPr>
        <a:xfrm>
          <a:off x="640191" y="722207"/>
          <a:ext cx="1366055" cy="617845"/>
        </a:xfrm>
        <a:solidFill>
          <a:schemeClr val="accent5">
            <a:lumMod val="40000"/>
            <a:lumOff val="60000"/>
          </a:schemeClr>
        </a:solidFill>
        <a:ln>
          <a:noFill/>
        </a:ln>
        <a:effectLst/>
        <a:scene3d>
          <a:camera prst="orthographicFront"/>
          <a:lightRig rig="flat" dir="t"/>
        </a:scene3d>
        <a:sp3d prstMaterial="plastic">
          <a:bevelT w="120900" h="88900"/>
          <a:bevelB w="88900" h="31750" prst="angle"/>
        </a:sp3d>
      </dgm:spPr>
      <dgm:t>
        <a:bodyPr/>
        <a:lstStyle/>
        <a:p>
          <a:r>
            <a:rPr lang="es-MX" sz="1400" b="1" i="0" dirty="0">
              <a:solidFill>
                <a:srgbClr val="000000"/>
              </a:solidFill>
              <a:latin typeface="Montserrat" pitchFamily="2" charset="77"/>
              <a:ea typeface="+mn-ea"/>
              <a:cs typeface="+mn-cs"/>
            </a:rPr>
            <a:t>Quimioterapia</a:t>
          </a:r>
        </a:p>
      </dgm:t>
    </dgm:pt>
    <dgm:pt modelId="{34CF7504-160D-48C5-B19D-CB010BCDBE6C}" type="parTrans" cxnId="{D8A04AE5-FDA1-4FCB-84E0-24E9A8A0790A}">
      <dgm:prSet/>
      <dgm:spPr/>
      <dgm:t>
        <a:bodyPr/>
        <a:lstStyle/>
        <a:p>
          <a:endParaRPr lang="es-ES" sz="900" b="0" i="0">
            <a:latin typeface="Montserrat" pitchFamily="2" charset="77"/>
          </a:endParaRPr>
        </a:p>
      </dgm:t>
    </dgm:pt>
    <dgm:pt modelId="{4939E7A6-C316-4AAD-B552-25509EA9A7F7}" type="sibTrans" cxnId="{D8A04AE5-FDA1-4FCB-84E0-24E9A8A0790A}">
      <dgm:prSet/>
      <dgm:spPr/>
      <dgm:t>
        <a:bodyPr/>
        <a:lstStyle/>
        <a:p>
          <a:endParaRPr lang="es-ES" sz="900" b="0" i="0">
            <a:latin typeface="Montserrat" pitchFamily="2" charset="77"/>
          </a:endParaRPr>
        </a:p>
      </dgm:t>
    </dgm:pt>
    <dgm:pt modelId="{E4A3DFB6-4F15-40AB-AFB9-A4735FE7E7B5}">
      <dgm:prSet custT="1"/>
      <dgm:spPr>
        <a:xfrm>
          <a:off x="1313024" y="1441996"/>
          <a:ext cx="1366055" cy="617845"/>
        </a:xfrm>
        <a:solidFill>
          <a:schemeClr val="bg2">
            <a:lumMod val="90000"/>
          </a:schemeClr>
        </a:solidFill>
        <a:ln>
          <a:noFill/>
        </a:ln>
        <a:effectLst/>
        <a:scene3d>
          <a:camera prst="orthographicFront"/>
          <a:lightRig rig="flat" dir="t"/>
        </a:scene3d>
        <a:sp3d prstMaterial="plastic">
          <a:bevelT w="120900" h="88900"/>
          <a:bevelB w="88900" h="31750" prst="angle"/>
        </a:sp3d>
      </dgm:spPr>
      <dgm:t>
        <a:bodyPr/>
        <a:lstStyle/>
        <a:p>
          <a:r>
            <a:rPr lang="es-MX" sz="1400" b="1" i="0" dirty="0">
              <a:solidFill>
                <a:srgbClr val="000000"/>
              </a:solidFill>
              <a:latin typeface="Montserrat" pitchFamily="2" charset="77"/>
              <a:ea typeface="+mn-ea"/>
              <a:cs typeface="+mn-cs"/>
            </a:rPr>
            <a:t>Radiofármacos</a:t>
          </a:r>
        </a:p>
      </dgm:t>
    </dgm:pt>
    <dgm:pt modelId="{866CAAC5-B1F1-4F76-BE01-1B918C70E7D8}" type="parTrans" cxnId="{53E70E43-8009-47DF-BBE6-B347B0492556}">
      <dgm:prSet/>
      <dgm:spPr/>
      <dgm:t>
        <a:bodyPr/>
        <a:lstStyle/>
        <a:p>
          <a:endParaRPr lang="es-ES" sz="900" b="0" i="0">
            <a:latin typeface="Montserrat" pitchFamily="2" charset="77"/>
          </a:endParaRPr>
        </a:p>
      </dgm:t>
    </dgm:pt>
    <dgm:pt modelId="{347A6BE3-6C5B-4966-8DE7-0D658439B68A}" type="sibTrans" cxnId="{53E70E43-8009-47DF-BBE6-B347B0492556}">
      <dgm:prSet/>
      <dgm:spPr/>
      <dgm:t>
        <a:bodyPr/>
        <a:lstStyle/>
        <a:p>
          <a:endParaRPr lang="es-ES" sz="900" b="0" i="0">
            <a:latin typeface="Montserrat" pitchFamily="2" charset="77"/>
          </a:endParaRPr>
        </a:p>
      </dgm:t>
    </dgm:pt>
    <dgm:pt modelId="{83D90E71-CC5F-4227-8512-B9952030B3B2}">
      <dgm:prSet custT="1"/>
      <dgm:spPr>
        <a:xfrm>
          <a:off x="640191" y="2161786"/>
          <a:ext cx="1366055" cy="617845"/>
        </a:xfrm>
        <a:solidFill>
          <a:schemeClr val="accent3">
            <a:lumMod val="40000"/>
            <a:lumOff val="60000"/>
          </a:schemeClr>
        </a:solidFill>
        <a:ln>
          <a:noFill/>
        </a:ln>
        <a:effectLst/>
        <a:scene3d>
          <a:camera prst="orthographicFront"/>
          <a:lightRig rig="flat" dir="t"/>
        </a:scene3d>
        <a:sp3d prstMaterial="plastic">
          <a:bevelT w="120900" h="88900"/>
          <a:bevelB w="88900" h="31750" prst="angle"/>
        </a:sp3d>
      </dgm:spPr>
      <dgm:t>
        <a:bodyPr/>
        <a:lstStyle/>
        <a:p>
          <a:r>
            <a:rPr lang="es-MX" sz="1400" b="1" i="0" dirty="0">
              <a:solidFill>
                <a:srgbClr val="000000"/>
              </a:solidFill>
              <a:latin typeface="Montserrat" pitchFamily="2" charset="77"/>
              <a:ea typeface="+mn-ea"/>
              <a:cs typeface="+mn-cs"/>
            </a:rPr>
            <a:t>Insulinas</a:t>
          </a:r>
        </a:p>
      </dgm:t>
    </dgm:pt>
    <dgm:pt modelId="{79AA8724-813F-4F97-A9C8-21E0AC667A3E}" type="parTrans" cxnId="{7C0A60AF-4650-4ABD-B8EF-BA68933FC674}">
      <dgm:prSet/>
      <dgm:spPr/>
      <dgm:t>
        <a:bodyPr/>
        <a:lstStyle/>
        <a:p>
          <a:endParaRPr lang="es-ES" sz="900" b="0" i="0">
            <a:latin typeface="Montserrat" pitchFamily="2" charset="77"/>
          </a:endParaRPr>
        </a:p>
      </dgm:t>
    </dgm:pt>
    <dgm:pt modelId="{3A2D7456-F62D-4E55-8C2C-5906316F2CD9}" type="sibTrans" cxnId="{7C0A60AF-4650-4ABD-B8EF-BA68933FC674}">
      <dgm:prSet/>
      <dgm:spPr/>
      <dgm:t>
        <a:bodyPr/>
        <a:lstStyle/>
        <a:p>
          <a:endParaRPr lang="es-ES" sz="900" b="0" i="0">
            <a:latin typeface="Montserrat" pitchFamily="2" charset="77"/>
          </a:endParaRPr>
        </a:p>
      </dgm:t>
    </dgm:pt>
    <dgm:pt modelId="{84F3AE74-F913-4852-B2DA-5923E4B52EA1}">
      <dgm:prSet custT="1"/>
      <dgm:spPr>
        <a:xfrm>
          <a:off x="1313024" y="2881575"/>
          <a:ext cx="1366055" cy="617845"/>
        </a:xfrm>
        <a:solidFill>
          <a:schemeClr val="accent6">
            <a:lumMod val="40000"/>
            <a:lumOff val="60000"/>
          </a:schemeClr>
        </a:solidFill>
        <a:ln>
          <a:noFill/>
        </a:ln>
        <a:effectLst/>
        <a:scene3d>
          <a:camera prst="orthographicFront"/>
          <a:lightRig rig="flat" dir="t"/>
        </a:scene3d>
        <a:sp3d prstMaterial="plastic">
          <a:bevelT w="120900" h="88900"/>
          <a:bevelB w="88900" h="31750" prst="angle"/>
        </a:sp3d>
      </dgm:spPr>
      <dgm:t>
        <a:bodyPr/>
        <a:lstStyle/>
        <a:p>
          <a:r>
            <a:rPr lang="es-MX" sz="1400" b="1" i="0" dirty="0">
              <a:solidFill>
                <a:srgbClr val="000000"/>
              </a:solidFill>
              <a:latin typeface="Montserrat" pitchFamily="2" charset="77"/>
              <a:ea typeface="+mn-ea"/>
              <a:cs typeface="+mn-cs"/>
            </a:rPr>
            <a:t>Anticoagulantes por vía parenteral</a:t>
          </a:r>
          <a:endParaRPr lang="es-MX" sz="1400" b="1" i="0" dirty="0">
            <a:solidFill>
              <a:sysClr val="window" lastClr="FFFFFF"/>
            </a:solidFill>
            <a:latin typeface="Montserrat" pitchFamily="2" charset="77"/>
            <a:ea typeface="+mn-ea"/>
            <a:cs typeface="+mn-cs"/>
          </a:endParaRPr>
        </a:p>
      </dgm:t>
    </dgm:pt>
    <dgm:pt modelId="{058339A3-AA1C-46D2-86FF-02EFE5FAFC79}" type="parTrans" cxnId="{557363B7-8CEF-4651-A6C2-6E7F2DD5161B}">
      <dgm:prSet/>
      <dgm:spPr/>
      <dgm:t>
        <a:bodyPr/>
        <a:lstStyle/>
        <a:p>
          <a:endParaRPr lang="es-ES" sz="900" b="0" i="0">
            <a:latin typeface="Montserrat" pitchFamily="2" charset="77"/>
          </a:endParaRPr>
        </a:p>
      </dgm:t>
    </dgm:pt>
    <dgm:pt modelId="{1E1B6C0B-8874-442C-A4C4-69D6E7316DCE}" type="sibTrans" cxnId="{557363B7-8CEF-4651-A6C2-6E7F2DD5161B}">
      <dgm:prSet/>
      <dgm:spPr/>
      <dgm:t>
        <a:bodyPr/>
        <a:lstStyle/>
        <a:p>
          <a:endParaRPr lang="es-ES" sz="900" b="0" i="0">
            <a:latin typeface="Montserrat" pitchFamily="2" charset="77"/>
          </a:endParaRPr>
        </a:p>
      </dgm:t>
    </dgm:pt>
    <dgm:pt modelId="{6AC12824-3D75-4E59-AF03-C3C5E41CA708}" type="pres">
      <dgm:prSet presAssocID="{6FEAD6A6-7B55-4965-99B1-15842B791DE4}" presName="linearFlow" presStyleCnt="0">
        <dgm:presLayoutVars>
          <dgm:dir/>
          <dgm:resizeHandles val="exact"/>
        </dgm:presLayoutVars>
      </dgm:prSet>
      <dgm:spPr/>
      <dgm:t>
        <a:bodyPr/>
        <a:lstStyle/>
        <a:p>
          <a:endParaRPr lang="es-MX"/>
        </a:p>
      </dgm:t>
    </dgm:pt>
    <dgm:pt modelId="{1050CA77-5350-4C87-B13D-4C1A79A40E15}" type="pres">
      <dgm:prSet presAssocID="{0A7A6C29-A45B-405E-81F5-4BB12D075ADA}" presName="comp" presStyleCnt="0"/>
      <dgm:spPr/>
    </dgm:pt>
    <dgm:pt modelId="{795E8E68-6D02-45FA-96C9-9471BFC19FA3}" type="pres">
      <dgm:prSet presAssocID="{0A7A6C29-A45B-405E-81F5-4BB12D075ADA}" presName="rect2" presStyleLbl="node1" presStyleIdx="0" presStyleCnt="5">
        <dgm:presLayoutVars>
          <dgm:bulletEnabled val="1"/>
        </dgm:presLayoutVars>
      </dgm:prSet>
      <dgm:spPr>
        <a:prstGeom prst="rect">
          <a:avLst/>
        </a:prstGeom>
      </dgm:spPr>
      <dgm:t>
        <a:bodyPr/>
        <a:lstStyle/>
        <a:p>
          <a:endParaRPr lang="es-MX"/>
        </a:p>
      </dgm:t>
    </dgm:pt>
    <dgm:pt modelId="{7ACCA8EA-73C2-4810-B0C6-C2FACD811552}" type="pres">
      <dgm:prSet presAssocID="{0A7A6C29-A45B-405E-81F5-4BB12D075ADA}" presName="rect1" presStyleLbl="lnNode1" presStyleIdx="0" presStyleCnt="5"/>
      <dgm:spPr>
        <a:xfrm>
          <a:off x="640191" y="2417"/>
          <a:ext cx="611666" cy="617845"/>
        </a:xfrm>
        <a:prstGeom prst="rect">
          <a:avLst/>
        </a:prstGeom>
        <a:blipFill rotWithShape="1">
          <a:blip xmlns:r="http://schemas.openxmlformats.org/officeDocument/2006/relationships" r:embed="rId1" cstate="email">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BC51B098-EA71-4ADF-B659-00201F532A3A}" type="pres">
      <dgm:prSet presAssocID="{D97AD73D-34C4-43D6-A539-B8CB29D59E3D}" presName="sibTrans" presStyleCnt="0"/>
      <dgm:spPr/>
    </dgm:pt>
    <dgm:pt modelId="{1890BDFF-0D9D-41B2-9441-05B52CBE3EE3}" type="pres">
      <dgm:prSet presAssocID="{CA42D632-29FE-4E8C-B6F5-00B1773863E2}" presName="comp" presStyleCnt="0"/>
      <dgm:spPr/>
    </dgm:pt>
    <dgm:pt modelId="{1C916722-0FBB-4AE6-B814-680F55764C64}" type="pres">
      <dgm:prSet presAssocID="{CA42D632-29FE-4E8C-B6F5-00B1773863E2}" presName="rect2" presStyleLbl="node1" presStyleIdx="1" presStyleCnt="5">
        <dgm:presLayoutVars>
          <dgm:bulletEnabled val="1"/>
        </dgm:presLayoutVars>
      </dgm:prSet>
      <dgm:spPr>
        <a:prstGeom prst="rect">
          <a:avLst/>
        </a:prstGeom>
      </dgm:spPr>
      <dgm:t>
        <a:bodyPr/>
        <a:lstStyle/>
        <a:p>
          <a:endParaRPr lang="es-MX"/>
        </a:p>
      </dgm:t>
    </dgm:pt>
    <dgm:pt modelId="{A0ACDD11-F2F7-4253-B7D6-DFFB2EC93CE1}" type="pres">
      <dgm:prSet presAssocID="{CA42D632-29FE-4E8C-B6F5-00B1773863E2}" presName="rect1" presStyleLbl="lnNode1" presStyleIdx="1" presStyleCnt="5"/>
      <dgm:spPr>
        <a:xfrm>
          <a:off x="2067413" y="722207"/>
          <a:ext cx="611666" cy="617845"/>
        </a:xfrm>
        <a:prstGeom prst="rect">
          <a:avLst/>
        </a:prstGeom>
        <a:blipFill rotWithShape="1">
          <a:blip xmlns:r="http://schemas.openxmlformats.org/officeDocument/2006/relationships" r:embed="rId2" cstate="email">
            <a:duotone>
              <a:schemeClr val="accent5">
                <a:hueOff val="-2483469"/>
                <a:satOff val="9953"/>
                <a:lumOff val="2157"/>
                <a:alphaOff val="0"/>
                <a:shade val="20000"/>
                <a:satMod val="200000"/>
              </a:schemeClr>
              <a:schemeClr val="accent5">
                <a:hueOff val="-2483469"/>
                <a:satOff val="9953"/>
                <a:lumOff val="2157"/>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AD0549D1-3D9C-4B4A-A430-8EACC2911E3A}" type="pres">
      <dgm:prSet presAssocID="{4939E7A6-C316-4AAD-B552-25509EA9A7F7}" presName="sibTrans" presStyleCnt="0"/>
      <dgm:spPr/>
    </dgm:pt>
    <dgm:pt modelId="{004583B8-3E50-4D80-89DD-ECB66B7858E3}" type="pres">
      <dgm:prSet presAssocID="{E4A3DFB6-4F15-40AB-AFB9-A4735FE7E7B5}" presName="comp" presStyleCnt="0"/>
      <dgm:spPr/>
    </dgm:pt>
    <dgm:pt modelId="{40C5A4AB-DE88-4BB2-B640-DB32387754F6}" type="pres">
      <dgm:prSet presAssocID="{E4A3DFB6-4F15-40AB-AFB9-A4735FE7E7B5}" presName="rect2" presStyleLbl="node1" presStyleIdx="2" presStyleCnt="5">
        <dgm:presLayoutVars>
          <dgm:bulletEnabled val="1"/>
        </dgm:presLayoutVars>
      </dgm:prSet>
      <dgm:spPr>
        <a:prstGeom prst="rect">
          <a:avLst/>
        </a:prstGeom>
      </dgm:spPr>
      <dgm:t>
        <a:bodyPr/>
        <a:lstStyle/>
        <a:p>
          <a:endParaRPr lang="es-MX"/>
        </a:p>
      </dgm:t>
    </dgm:pt>
    <dgm:pt modelId="{D6E2C837-4046-49CE-86A7-0B7FCCAC4866}" type="pres">
      <dgm:prSet presAssocID="{E4A3DFB6-4F15-40AB-AFB9-A4735FE7E7B5}" presName="rect1" presStyleLbl="lnNode1" presStyleIdx="2" presStyleCnt="5"/>
      <dgm:spPr>
        <a:xfrm>
          <a:off x="640191" y="1441996"/>
          <a:ext cx="611666" cy="617845"/>
        </a:xfrm>
        <a:prstGeom prst="rect">
          <a:avLst/>
        </a:prstGeom>
        <a:blipFill rotWithShape="1">
          <a:blip xmlns:r="http://schemas.openxmlformats.org/officeDocument/2006/relationships" r:embed="rId3" cstate="email">
            <a:duotone>
              <a:schemeClr val="accent5">
                <a:hueOff val="-4966938"/>
                <a:satOff val="19906"/>
                <a:lumOff val="4314"/>
                <a:alphaOff val="0"/>
                <a:shade val="20000"/>
                <a:satMod val="200000"/>
              </a:schemeClr>
              <a:schemeClr val="accent5">
                <a:hueOff val="-4966938"/>
                <a:satOff val="19906"/>
                <a:lumOff val="4314"/>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85E6D4CE-13A6-400A-B823-B42A18D87777}" type="pres">
      <dgm:prSet presAssocID="{347A6BE3-6C5B-4966-8DE7-0D658439B68A}" presName="sibTrans" presStyleCnt="0"/>
      <dgm:spPr/>
    </dgm:pt>
    <dgm:pt modelId="{FA1E6875-72F6-4C95-B406-B5831FB16517}" type="pres">
      <dgm:prSet presAssocID="{83D90E71-CC5F-4227-8512-B9952030B3B2}" presName="comp" presStyleCnt="0"/>
      <dgm:spPr/>
    </dgm:pt>
    <dgm:pt modelId="{DBB9B03A-0885-4F90-B4B1-85E0E01B05B6}" type="pres">
      <dgm:prSet presAssocID="{83D90E71-CC5F-4227-8512-B9952030B3B2}" presName="rect2" presStyleLbl="node1" presStyleIdx="3" presStyleCnt="5">
        <dgm:presLayoutVars>
          <dgm:bulletEnabled val="1"/>
        </dgm:presLayoutVars>
      </dgm:prSet>
      <dgm:spPr>
        <a:prstGeom prst="rect">
          <a:avLst/>
        </a:prstGeom>
      </dgm:spPr>
      <dgm:t>
        <a:bodyPr/>
        <a:lstStyle/>
        <a:p>
          <a:endParaRPr lang="es-MX"/>
        </a:p>
      </dgm:t>
    </dgm:pt>
    <dgm:pt modelId="{F2696052-099D-4248-B631-B4BE21B040EA}" type="pres">
      <dgm:prSet presAssocID="{83D90E71-CC5F-4227-8512-B9952030B3B2}" presName="rect1" presStyleLbl="lnNode1" presStyleIdx="3" presStyleCnt="5"/>
      <dgm:spPr>
        <a:xfrm>
          <a:off x="2067413" y="2161786"/>
          <a:ext cx="611666" cy="617845"/>
        </a:xfrm>
        <a:prstGeom prst="rect">
          <a:avLst/>
        </a:prstGeom>
        <a:blipFill rotWithShape="1">
          <a:blip xmlns:r="http://schemas.openxmlformats.org/officeDocument/2006/relationships" r:embed="rId4" cstate="email">
            <a:duotone>
              <a:schemeClr val="accent5">
                <a:hueOff val="-7450407"/>
                <a:satOff val="29858"/>
                <a:lumOff val="6471"/>
                <a:alphaOff val="0"/>
                <a:shade val="20000"/>
                <a:satMod val="200000"/>
              </a:schemeClr>
              <a:schemeClr val="accent5">
                <a:hueOff val="-7450407"/>
                <a:satOff val="29858"/>
                <a:lumOff val="6471"/>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6D73B663-58AC-49CB-BFC4-79E0AE25DB21}" type="pres">
      <dgm:prSet presAssocID="{3A2D7456-F62D-4E55-8C2C-5906316F2CD9}" presName="sibTrans" presStyleCnt="0"/>
      <dgm:spPr/>
    </dgm:pt>
    <dgm:pt modelId="{2D140125-298E-48F0-9936-981BDE960FDF}" type="pres">
      <dgm:prSet presAssocID="{84F3AE74-F913-4852-B2DA-5923E4B52EA1}" presName="comp" presStyleCnt="0"/>
      <dgm:spPr/>
    </dgm:pt>
    <dgm:pt modelId="{861BA8A9-47C5-46CD-8C76-462B61A0AFD9}" type="pres">
      <dgm:prSet presAssocID="{84F3AE74-F913-4852-B2DA-5923E4B52EA1}" presName="rect2" presStyleLbl="node1" presStyleIdx="4" presStyleCnt="5">
        <dgm:presLayoutVars>
          <dgm:bulletEnabled val="1"/>
        </dgm:presLayoutVars>
      </dgm:prSet>
      <dgm:spPr>
        <a:prstGeom prst="rect">
          <a:avLst/>
        </a:prstGeom>
      </dgm:spPr>
      <dgm:t>
        <a:bodyPr/>
        <a:lstStyle/>
        <a:p>
          <a:endParaRPr lang="es-MX"/>
        </a:p>
      </dgm:t>
    </dgm:pt>
    <dgm:pt modelId="{4B4C389A-92A3-43E4-ADC5-85BC5D5633B2}" type="pres">
      <dgm:prSet presAssocID="{84F3AE74-F913-4852-B2DA-5923E4B52EA1}" presName="rect1" presStyleLbl="lnNode1" presStyleIdx="4" presStyleCnt="5"/>
      <dgm:spPr>
        <a:xfrm>
          <a:off x="640191" y="2881575"/>
          <a:ext cx="611666" cy="617845"/>
        </a:xfrm>
        <a:prstGeom prst="rect">
          <a:avLst/>
        </a:prstGeom>
        <a:blipFill rotWithShape="1">
          <a:blip xmlns:r="http://schemas.openxmlformats.org/officeDocument/2006/relationships" r:embed="rId5" cstate="email">
            <a:duotone>
              <a:schemeClr val="accent5">
                <a:hueOff val="-9933876"/>
                <a:satOff val="39811"/>
                <a:lumOff val="8628"/>
                <a:alphaOff val="0"/>
                <a:shade val="20000"/>
                <a:satMod val="200000"/>
              </a:schemeClr>
              <a:schemeClr val="accent5">
                <a:hueOff val="-9933876"/>
                <a:satOff val="39811"/>
                <a:lumOff val="8628"/>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Lst>
  <dgm:cxnLst>
    <dgm:cxn modelId="{507E8F2A-4C37-41BF-93DE-431DA3ADB537}" type="presOf" srcId="{CA42D632-29FE-4E8C-B6F5-00B1773863E2}" destId="{1C916722-0FBB-4AE6-B814-680F55764C64}" srcOrd="0" destOrd="0" presId="urn:microsoft.com/office/officeart/2008/layout/AlternatingPictureBlocks"/>
    <dgm:cxn modelId="{CF524D49-9EED-48D9-97AA-D693F3C7B8A5}" srcId="{6FEAD6A6-7B55-4965-99B1-15842B791DE4}" destId="{0A7A6C29-A45B-405E-81F5-4BB12D075ADA}" srcOrd="0" destOrd="0" parTransId="{FD1B2055-FE4B-4F54-87C1-43AA3E9B6049}" sibTransId="{D97AD73D-34C4-43D6-A539-B8CB29D59E3D}"/>
    <dgm:cxn modelId="{D8F618D0-D5B6-439C-AAF2-599BD1542AF7}" type="presOf" srcId="{6FEAD6A6-7B55-4965-99B1-15842B791DE4}" destId="{6AC12824-3D75-4E59-AF03-C3C5E41CA708}" srcOrd="0" destOrd="0" presId="urn:microsoft.com/office/officeart/2008/layout/AlternatingPictureBlocks"/>
    <dgm:cxn modelId="{458AE229-A976-45B9-A7F2-43F4CCF1F966}" type="presOf" srcId="{0A7A6C29-A45B-405E-81F5-4BB12D075ADA}" destId="{795E8E68-6D02-45FA-96C9-9471BFC19FA3}" srcOrd="0" destOrd="0" presId="urn:microsoft.com/office/officeart/2008/layout/AlternatingPictureBlocks"/>
    <dgm:cxn modelId="{7C0A60AF-4650-4ABD-B8EF-BA68933FC674}" srcId="{6FEAD6A6-7B55-4965-99B1-15842B791DE4}" destId="{83D90E71-CC5F-4227-8512-B9952030B3B2}" srcOrd="3" destOrd="0" parTransId="{79AA8724-813F-4F97-A9C8-21E0AC667A3E}" sibTransId="{3A2D7456-F62D-4E55-8C2C-5906316F2CD9}"/>
    <dgm:cxn modelId="{557363B7-8CEF-4651-A6C2-6E7F2DD5161B}" srcId="{6FEAD6A6-7B55-4965-99B1-15842B791DE4}" destId="{84F3AE74-F913-4852-B2DA-5923E4B52EA1}" srcOrd="4" destOrd="0" parTransId="{058339A3-AA1C-46D2-86FF-02EFE5FAFC79}" sibTransId="{1E1B6C0B-8874-442C-A4C4-69D6E7316DCE}"/>
    <dgm:cxn modelId="{D8A04AE5-FDA1-4FCB-84E0-24E9A8A0790A}" srcId="{6FEAD6A6-7B55-4965-99B1-15842B791DE4}" destId="{CA42D632-29FE-4E8C-B6F5-00B1773863E2}" srcOrd="1" destOrd="0" parTransId="{34CF7504-160D-48C5-B19D-CB010BCDBE6C}" sibTransId="{4939E7A6-C316-4AAD-B552-25509EA9A7F7}"/>
    <dgm:cxn modelId="{3544F71B-72A2-41C3-9E74-59B8320C4CE6}" type="presOf" srcId="{E4A3DFB6-4F15-40AB-AFB9-A4735FE7E7B5}" destId="{40C5A4AB-DE88-4BB2-B640-DB32387754F6}" srcOrd="0" destOrd="0" presId="urn:microsoft.com/office/officeart/2008/layout/AlternatingPictureBlocks"/>
    <dgm:cxn modelId="{968E1899-E2B7-44D0-A589-302E852D838E}" type="presOf" srcId="{83D90E71-CC5F-4227-8512-B9952030B3B2}" destId="{DBB9B03A-0885-4F90-B4B1-85E0E01B05B6}" srcOrd="0" destOrd="0" presId="urn:microsoft.com/office/officeart/2008/layout/AlternatingPictureBlocks"/>
    <dgm:cxn modelId="{5AC2A764-E0BD-438C-89FE-2DD7DA2117FC}" type="presOf" srcId="{84F3AE74-F913-4852-B2DA-5923E4B52EA1}" destId="{861BA8A9-47C5-46CD-8C76-462B61A0AFD9}" srcOrd="0" destOrd="0" presId="urn:microsoft.com/office/officeart/2008/layout/AlternatingPictureBlocks"/>
    <dgm:cxn modelId="{53E70E43-8009-47DF-BBE6-B347B0492556}" srcId="{6FEAD6A6-7B55-4965-99B1-15842B791DE4}" destId="{E4A3DFB6-4F15-40AB-AFB9-A4735FE7E7B5}" srcOrd="2" destOrd="0" parTransId="{866CAAC5-B1F1-4F76-BE01-1B918C70E7D8}" sibTransId="{347A6BE3-6C5B-4966-8DE7-0D658439B68A}"/>
    <dgm:cxn modelId="{06877704-BE03-45DC-8364-00FD19760F89}" type="presParOf" srcId="{6AC12824-3D75-4E59-AF03-C3C5E41CA708}" destId="{1050CA77-5350-4C87-B13D-4C1A79A40E15}" srcOrd="0" destOrd="0" presId="urn:microsoft.com/office/officeart/2008/layout/AlternatingPictureBlocks"/>
    <dgm:cxn modelId="{B9AAE52D-A2E5-4CCE-B91C-E74A2815DEF3}" type="presParOf" srcId="{1050CA77-5350-4C87-B13D-4C1A79A40E15}" destId="{795E8E68-6D02-45FA-96C9-9471BFC19FA3}" srcOrd="0" destOrd="0" presId="urn:microsoft.com/office/officeart/2008/layout/AlternatingPictureBlocks"/>
    <dgm:cxn modelId="{5174FCC8-6E82-4FE6-A5AF-481C049C0229}" type="presParOf" srcId="{1050CA77-5350-4C87-B13D-4C1A79A40E15}" destId="{7ACCA8EA-73C2-4810-B0C6-C2FACD811552}" srcOrd="1" destOrd="0" presId="urn:microsoft.com/office/officeart/2008/layout/AlternatingPictureBlocks"/>
    <dgm:cxn modelId="{F2BB8E67-B29A-4325-BB42-2055406601EE}" type="presParOf" srcId="{6AC12824-3D75-4E59-AF03-C3C5E41CA708}" destId="{BC51B098-EA71-4ADF-B659-00201F532A3A}" srcOrd="1" destOrd="0" presId="urn:microsoft.com/office/officeart/2008/layout/AlternatingPictureBlocks"/>
    <dgm:cxn modelId="{9B4D41B9-4534-42DA-9FB8-40F1F37EEA16}" type="presParOf" srcId="{6AC12824-3D75-4E59-AF03-C3C5E41CA708}" destId="{1890BDFF-0D9D-41B2-9441-05B52CBE3EE3}" srcOrd="2" destOrd="0" presId="urn:microsoft.com/office/officeart/2008/layout/AlternatingPictureBlocks"/>
    <dgm:cxn modelId="{E1FF5610-BA81-4243-A907-66961C035EDF}" type="presParOf" srcId="{1890BDFF-0D9D-41B2-9441-05B52CBE3EE3}" destId="{1C916722-0FBB-4AE6-B814-680F55764C64}" srcOrd="0" destOrd="0" presId="urn:microsoft.com/office/officeart/2008/layout/AlternatingPictureBlocks"/>
    <dgm:cxn modelId="{727FCE7C-B2F5-4D00-8900-00C9D573BDAB}" type="presParOf" srcId="{1890BDFF-0D9D-41B2-9441-05B52CBE3EE3}" destId="{A0ACDD11-F2F7-4253-B7D6-DFFB2EC93CE1}" srcOrd="1" destOrd="0" presId="urn:microsoft.com/office/officeart/2008/layout/AlternatingPictureBlocks"/>
    <dgm:cxn modelId="{A9EA4CCA-FB79-42EA-8BFC-68CCE520F1F7}" type="presParOf" srcId="{6AC12824-3D75-4E59-AF03-C3C5E41CA708}" destId="{AD0549D1-3D9C-4B4A-A430-8EACC2911E3A}" srcOrd="3" destOrd="0" presId="urn:microsoft.com/office/officeart/2008/layout/AlternatingPictureBlocks"/>
    <dgm:cxn modelId="{48CF53B9-4204-410C-9DA6-FF5900BD04FD}" type="presParOf" srcId="{6AC12824-3D75-4E59-AF03-C3C5E41CA708}" destId="{004583B8-3E50-4D80-89DD-ECB66B7858E3}" srcOrd="4" destOrd="0" presId="urn:microsoft.com/office/officeart/2008/layout/AlternatingPictureBlocks"/>
    <dgm:cxn modelId="{592789DA-4075-41FC-9980-3AD05045A861}" type="presParOf" srcId="{004583B8-3E50-4D80-89DD-ECB66B7858E3}" destId="{40C5A4AB-DE88-4BB2-B640-DB32387754F6}" srcOrd="0" destOrd="0" presId="urn:microsoft.com/office/officeart/2008/layout/AlternatingPictureBlocks"/>
    <dgm:cxn modelId="{9D1517DB-39B3-48C6-80DF-DC551A2CC6F5}" type="presParOf" srcId="{004583B8-3E50-4D80-89DD-ECB66B7858E3}" destId="{D6E2C837-4046-49CE-86A7-0B7FCCAC4866}" srcOrd="1" destOrd="0" presId="urn:microsoft.com/office/officeart/2008/layout/AlternatingPictureBlocks"/>
    <dgm:cxn modelId="{D2AB8B73-BD04-46A2-A15B-3E9453460CEB}" type="presParOf" srcId="{6AC12824-3D75-4E59-AF03-C3C5E41CA708}" destId="{85E6D4CE-13A6-400A-B823-B42A18D87777}" srcOrd="5" destOrd="0" presId="urn:microsoft.com/office/officeart/2008/layout/AlternatingPictureBlocks"/>
    <dgm:cxn modelId="{8D9327F7-5F73-4242-B48B-32BB0838DBA0}" type="presParOf" srcId="{6AC12824-3D75-4E59-AF03-C3C5E41CA708}" destId="{FA1E6875-72F6-4C95-B406-B5831FB16517}" srcOrd="6" destOrd="0" presId="urn:microsoft.com/office/officeart/2008/layout/AlternatingPictureBlocks"/>
    <dgm:cxn modelId="{6FAFC046-57F5-4DC5-861B-D2CAD8FDCE3A}" type="presParOf" srcId="{FA1E6875-72F6-4C95-B406-B5831FB16517}" destId="{DBB9B03A-0885-4F90-B4B1-85E0E01B05B6}" srcOrd="0" destOrd="0" presId="urn:microsoft.com/office/officeart/2008/layout/AlternatingPictureBlocks"/>
    <dgm:cxn modelId="{7F2CE280-E1F2-412F-A67D-6F2498220801}" type="presParOf" srcId="{FA1E6875-72F6-4C95-B406-B5831FB16517}" destId="{F2696052-099D-4248-B631-B4BE21B040EA}" srcOrd="1" destOrd="0" presId="urn:microsoft.com/office/officeart/2008/layout/AlternatingPictureBlocks"/>
    <dgm:cxn modelId="{EC2E5D3D-9CB5-4DFC-A0FA-D89352B8FC82}" type="presParOf" srcId="{6AC12824-3D75-4E59-AF03-C3C5E41CA708}" destId="{6D73B663-58AC-49CB-BFC4-79E0AE25DB21}" srcOrd="7" destOrd="0" presId="urn:microsoft.com/office/officeart/2008/layout/AlternatingPictureBlocks"/>
    <dgm:cxn modelId="{8CFD50A1-B033-4038-9DCE-39F4A1123FF7}" type="presParOf" srcId="{6AC12824-3D75-4E59-AF03-C3C5E41CA708}" destId="{2D140125-298E-48F0-9936-981BDE960FDF}" srcOrd="8" destOrd="0" presId="urn:microsoft.com/office/officeart/2008/layout/AlternatingPictureBlocks"/>
    <dgm:cxn modelId="{1962988F-9819-45D6-A22E-E72A509632F9}" type="presParOf" srcId="{2D140125-298E-48F0-9936-981BDE960FDF}" destId="{861BA8A9-47C5-46CD-8C76-462B61A0AFD9}" srcOrd="0" destOrd="0" presId="urn:microsoft.com/office/officeart/2008/layout/AlternatingPictureBlocks"/>
    <dgm:cxn modelId="{22A7C04C-C2D9-4807-8494-EDDB515423B7}" type="presParOf" srcId="{2D140125-298E-48F0-9936-981BDE960FDF}" destId="{4B4C389A-92A3-43E4-ADC5-85BC5D5633B2}" srcOrd="1" destOrd="0" presId="urn:microsoft.com/office/officeart/2008/layout/AlternatingPictureBlocks"/>
  </dgm:cxnLst>
  <dgm:bg>
    <a:noFill/>
  </dgm:bg>
  <dgm:whole>
    <a:ln w="76200">
      <a:solidFill>
        <a:schemeClr val="tx1">
          <a:lumMod val="50000"/>
          <a:lumOff val="50000"/>
        </a:schemeClr>
      </a:solid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6FEAD6A6-7B55-4965-99B1-15842B791DE4}" type="doc">
      <dgm:prSet loTypeId="urn:microsoft.com/office/officeart/2008/layout/AlternatingPictureBlocks" loCatId="list" qsTypeId="urn:microsoft.com/office/officeart/2005/8/quickstyle/3d1" qsCatId="3D" csTypeId="urn:microsoft.com/office/officeart/2005/8/colors/colorful5" csCatId="colorful" phldr="1"/>
      <dgm:spPr/>
      <dgm:t>
        <a:bodyPr/>
        <a:lstStyle/>
        <a:p>
          <a:endParaRPr lang="es-ES"/>
        </a:p>
      </dgm:t>
    </dgm:pt>
    <dgm:pt modelId="{0A7A6C29-A45B-405E-81F5-4BB12D075ADA}">
      <dgm:prSet phldrT="[Texto]" custT="1"/>
      <dgm:spPr>
        <a:xfrm>
          <a:off x="1313024" y="2417"/>
          <a:ext cx="1366055" cy="617845"/>
        </a:xfrm>
        <a:solidFill>
          <a:schemeClr val="accent1">
            <a:lumMod val="40000"/>
            <a:lumOff val="60000"/>
          </a:schemeClr>
        </a:solidFill>
        <a:ln>
          <a:noFill/>
        </a:ln>
        <a:effectLst/>
        <a:scene3d>
          <a:camera prst="orthographicFront"/>
          <a:lightRig rig="flat" dir="t"/>
        </a:scene3d>
        <a:sp3d prstMaterial="plastic">
          <a:bevelT w="120900" h="88900"/>
          <a:bevelB w="88900" h="31750" prst="angle"/>
        </a:sp3d>
      </dgm:spPr>
      <dgm:t>
        <a:bodyPr/>
        <a:lstStyle/>
        <a:p>
          <a:r>
            <a:rPr lang="es-MX" sz="1600" b="0" i="0" dirty="0">
              <a:solidFill>
                <a:srgbClr val="000000"/>
              </a:solidFill>
              <a:latin typeface="Montserrat" pitchFamily="2" charset="77"/>
              <a:ea typeface="+mn-ea"/>
              <a:cs typeface="+mn-cs"/>
            </a:rPr>
            <a:t>Electrolitos concentrados</a:t>
          </a:r>
          <a:endParaRPr lang="es-ES" sz="1600" b="0" i="0" dirty="0">
            <a:solidFill>
              <a:sysClr val="window" lastClr="FFFFFF"/>
            </a:solidFill>
            <a:latin typeface="Montserrat" pitchFamily="2" charset="77"/>
            <a:ea typeface="+mn-ea"/>
            <a:cs typeface="+mn-cs"/>
          </a:endParaRPr>
        </a:p>
      </dgm:t>
    </dgm:pt>
    <dgm:pt modelId="{FD1B2055-FE4B-4F54-87C1-43AA3E9B6049}" type="parTrans" cxnId="{CF524D49-9EED-48D9-97AA-D693F3C7B8A5}">
      <dgm:prSet/>
      <dgm:spPr/>
      <dgm:t>
        <a:bodyPr/>
        <a:lstStyle/>
        <a:p>
          <a:endParaRPr lang="es-ES" sz="1000" b="0" i="0">
            <a:latin typeface="Montserrat" pitchFamily="2" charset="77"/>
          </a:endParaRPr>
        </a:p>
      </dgm:t>
    </dgm:pt>
    <dgm:pt modelId="{D97AD73D-34C4-43D6-A539-B8CB29D59E3D}" type="sibTrans" cxnId="{CF524D49-9EED-48D9-97AA-D693F3C7B8A5}">
      <dgm:prSet/>
      <dgm:spPr/>
      <dgm:t>
        <a:bodyPr/>
        <a:lstStyle/>
        <a:p>
          <a:endParaRPr lang="es-ES" sz="1000" b="0" i="0">
            <a:latin typeface="Montserrat" pitchFamily="2" charset="77"/>
          </a:endParaRPr>
        </a:p>
      </dgm:t>
    </dgm:pt>
    <dgm:pt modelId="{CA42D632-29FE-4E8C-B6F5-00B1773863E2}">
      <dgm:prSet custT="1"/>
      <dgm:spPr>
        <a:xfrm>
          <a:off x="640191" y="722207"/>
          <a:ext cx="1366055" cy="617845"/>
        </a:xfrm>
        <a:solidFill>
          <a:schemeClr val="bg1">
            <a:lumMod val="75000"/>
          </a:schemeClr>
        </a:solidFill>
        <a:ln>
          <a:noFill/>
        </a:ln>
        <a:effectLst/>
        <a:scene3d>
          <a:camera prst="orthographicFront"/>
          <a:lightRig rig="flat" dir="t"/>
        </a:scene3d>
        <a:sp3d prstMaterial="plastic">
          <a:bevelT w="120900" h="88900"/>
          <a:bevelB w="88900" h="31750" prst="angle"/>
        </a:sp3d>
      </dgm:spPr>
      <dgm:t>
        <a:bodyPr/>
        <a:lstStyle/>
        <a:p>
          <a:r>
            <a:rPr lang="es-MX" sz="1600" b="0" i="0" dirty="0">
              <a:solidFill>
                <a:srgbClr val="000000"/>
              </a:solidFill>
              <a:latin typeface="Montserrat" pitchFamily="2" charset="77"/>
              <a:ea typeface="+mn-ea"/>
              <a:cs typeface="+mn-cs"/>
            </a:rPr>
            <a:t>Quimioterapia</a:t>
          </a:r>
        </a:p>
      </dgm:t>
    </dgm:pt>
    <dgm:pt modelId="{34CF7504-160D-48C5-B19D-CB010BCDBE6C}" type="parTrans" cxnId="{D8A04AE5-FDA1-4FCB-84E0-24E9A8A0790A}">
      <dgm:prSet/>
      <dgm:spPr/>
      <dgm:t>
        <a:bodyPr/>
        <a:lstStyle/>
        <a:p>
          <a:endParaRPr lang="es-ES" sz="1000" b="0" i="0">
            <a:latin typeface="Montserrat" pitchFamily="2" charset="77"/>
          </a:endParaRPr>
        </a:p>
      </dgm:t>
    </dgm:pt>
    <dgm:pt modelId="{4939E7A6-C316-4AAD-B552-25509EA9A7F7}" type="sibTrans" cxnId="{D8A04AE5-FDA1-4FCB-84E0-24E9A8A0790A}">
      <dgm:prSet/>
      <dgm:spPr/>
      <dgm:t>
        <a:bodyPr/>
        <a:lstStyle/>
        <a:p>
          <a:endParaRPr lang="es-ES" sz="1000" b="0" i="0">
            <a:latin typeface="Montserrat" pitchFamily="2" charset="77"/>
          </a:endParaRPr>
        </a:p>
      </dgm:t>
    </dgm:pt>
    <dgm:pt modelId="{E4A3DFB6-4F15-40AB-AFB9-A4735FE7E7B5}">
      <dgm:prSet custT="1"/>
      <dgm:spPr>
        <a:xfrm>
          <a:off x="1313024" y="1441996"/>
          <a:ext cx="1366055" cy="617845"/>
        </a:xfrm>
        <a:solidFill>
          <a:schemeClr val="bg1">
            <a:lumMod val="75000"/>
          </a:schemeClr>
        </a:solidFill>
        <a:ln>
          <a:noFill/>
        </a:ln>
        <a:effectLst/>
        <a:scene3d>
          <a:camera prst="orthographicFront"/>
          <a:lightRig rig="flat" dir="t"/>
        </a:scene3d>
        <a:sp3d prstMaterial="plastic">
          <a:bevelT w="120900" h="88900"/>
          <a:bevelB w="88900" h="31750" prst="angle"/>
        </a:sp3d>
      </dgm:spPr>
      <dgm:t>
        <a:bodyPr/>
        <a:lstStyle/>
        <a:p>
          <a:r>
            <a:rPr lang="es-MX" sz="1600" b="0" i="0" dirty="0">
              <a:solidFill>
                <a:srgbClr val="000000"/>
              </a:solidFill>
              <a:latin typeface="Montserrat" pitchFamily="2" charset="77"/>
              <a:ea typeface="+mn-ea"/>
              <a:cs typeface="+mn-cs"/>
            </a:rPr>
            <a:t>Radiofármacos</a:t>
          </a:r>
        </a:p>
      </dgm:t>
    </dgm:pt>
    <dgm:pt modelId="{866CAAC5-B1F1-4F76-BE01-1B918C70E7D8}" type="parTrans" cxnId="{53E70E43-8009-47DF-BBE6-B347B0492556}">
      <dgm:prSet/>
      <dgm:spPr/>
      <dgm:t>
        <a:bodyPr/>
        <a:lstStyle/>
        <a:p>
          <a:endParaRPr lang="es-ES" sz="1000" b="0" i="0">
            <a:latin typeface="Montserrat" pitchFamily="2" charset="77"/>
          </a:endParaRPr>
        </a:p>
      </dgm:t>
    </dgm:pt>
    <dgm:pt modelId="{347A6BE3-6C5B-4966-8DE7-0D658439B68A}" type="sibTrans" cxnId="{53E70E43-8009-47DF-BBE6-B347B0492556}">
      <dgm:prSet/>
      <dgm:spPr/>
      <dgm:t>
        <a:bodyPr/>
        <a:lstStyle/>
        <a:p>
          <a:endParaRPr lang="es-ES" sz="1000" b="0" i="0">
            <a:latin typeface="Montserrat" pitchFamily="2" charset="77"/>
          </a:endParaRPr>
        </a:p>
      </dgm:t>
    </dgm:pt>
    <dgm:pt modelId="{83D90E71-CC5F-4227-8512-B9952030B3B2}">
      <dgm:prSet custT="1"/>
      <dgm:spPr>
        <a:xfrm>
          <a:off x="640191" y="2161786"/>
          <a:ext cx="1366055" cy="617845"/>
        </a:xfrm>
        <a:solidFill>
          <a:schemeClr val="bg1">
            <a:lumMod val="75000"/>
          </a:schemeClr>
        </a:solidFill>
        <a:ln>
          <a:noFill/>
        </a:ln>
        <a:effectLst/>
        <a:scene3d>
          <a:camera prst="orthographicFront"/>
          <a:lightRig rig="flat" dir="t"/>
        </a:scene3d>
        <a:sp3d prstMaterial="plastic">
          <a:bevelT w="120900" h="88900"/>
          <a:bevelB w="88900" h="31750" prst="angle"/>
        </a:sp3d>
      </dgm:spPr>
      <dgm:t>
        <a:bodyPr/>
        <a:lstStyle/>
        <a:p>
          <a:r>
            <a:rPr lang="es-MX" sz="1600" b="0" i="0" dirty="0">
              <a:solidFill>
                <a:srgbClr val="000000"/>
              </a:solidFill>
              <a:latin typeface="Montserrat" pitchFamily="2" charset="77"/>
              <a:ea typeface="+mn-ea"/>
              <a:cs typeface="+mn-cs"/>
            </a:rPr>
            <a:t>Insulinas</a:t>
          </a:r>
        </a:p>
      </dgm:t>
    </dgm:pt>
    <dgm:pt modelId="{79AA8724-813F-4F97-A9C8-21E0AC667A3E}" type="parTrans" cxnId="{7C0A60AF-4650-4ABD-B8EF-BA68933FC674}">
      <dgm:prSet/>
      <dgm:spPr/>
      <dgm:t>
        <a:bodyPr/>
        <a:lstStyle/>
        <a:p>
          <a:endParaRPr lang="es-ES" sz="1000" b="0" i="0">
            <a:latin typeface="Montserrat" pitchFamily="2" charset="77"/>
          </a:endParaRPr>
        </a:p>
      </dgm:t>
    </dgm:pt>
    <dgm:pt modelId="{3A2D7456-F62D-4E55-8C2C-5906316F2CD9}" type="sibTrans" cxnId="{7C0A60AF-4650-4ABD-B8EF-BA68933FC674}">
      <dgm:prSet/>
      <dgm:spPr/>
      <dgm:t>
        <a:bodyPr/>
        <a:lstStyle/>
        <a:p>
          <a:endParaRPr lang="es-ES" sz="1000" b="0" i="0">
            <a:latin typeface="Montserrat" pitchFamily="2" charset="77"/>
          </a:endParaRPr>
        </a:p>
      </dgm:t>
    </dgm:pt>
    <dgm:pt modelId="{84F3AE74-F913-4852-B2DA-5923E4B52EA1}">
      <dgm:prSet custT="1"/>
      <dgm:spPr>
        <a:xfrm>
          <a:off x="1313024" y="2881575"/>
          <a:ext cx="1366055" cy="617845"/>
        </a:xfrm>
        <a:solidFill>
          <a:schemeClr val="bg1">
            <a:lumMod val="75000"/>
          </a:schemeClr>
        </a:solidFill>
        <a:ln>
          <a:noFill/>
        </a:ln>
        <a:effectLst/>
        <a:scene3d>
          <a:camera prst="orthographicFront"/>
          <a:lightRig rig="flat" dir="t"/>
        </a:scene3d>
        <a:sp3d prstMaterial="plastic">
          <a:bevelT w="120900" h="88900"/>
          <a:bevelB w="88900" h="31750" prst="angle"/>
        </a:sp3d>
      </dgm:spPr>
      <dgm:t>
        <a:bodyPr/>
        <a:lstStyle/>
        <a:p>
          <a:r>
            <a:rPr lang="es-MX" sz="1600" b="0" i="0" dirty="0">
              <a:solidFill>
                <a:srgbClr val="000000"/>
              </a:solidFill>
              <a:latin typeface="Montserrat" pitchFamily="2" charset="77"/>
              <a:ea typeface="+mn-ea"/>
              <a:cs typeface="+mn-cs"/>
            </a:rPr>
            <a:t>Anticoagulantes por vía parenteral</a:t>
          </a:r>
          <a:endParaRPr lang="es-MX" sz="1600" b="0" i="0" dirty="0">
            <a:solidFill>
              <a:sysClr val="window" lastClr="FFFFFF"/>
            </a:solidFill>
            <a:latin typeface="Montserrat" pitchFamily="2" charset="77"/>
            <a:ea typeface="+mn-ea"/>
            <a:cs typeface="+mn-cs"/>
          </a:endParaRPr>
        </a:p>
      </dgm:t>
    </dgm:pt>
    <dgm:pt modelId="{058339A3-AA1C-46D2-86FF-02EFE5FAFC79}" type="parTrans" cxnId="{557363B7-8CEF-4651-A6C2-6E7F2DD5161B}">
      <dgm:prSet/>
      <dgm:spPr/>
      <dgm:t>
        <a:bodyPr/>
        <a:lstStyle/>
        <a:p>
          <a:endParaRPr lang="es-ES" sz="1000" b="0" i="0">
            <a:latin typeface="Montserrat" pitchFamily="2" charset="77"/>
          </a:endParaRPr>
        </a:p>
      </dgm:t>
    </dgm:pt>
    <dgm:pt modelId="{1E1B6C0B-8874-442C-A4C4-69D6E7316DCE}" type="sibTrans" cxnId="{557363B7-8CEF-4651-A6C2-6E7F2DD5161B}">
      <dgm:prSet/>
      <dgm:spPr/>
      <dgm:t>
        <a:bodyPr/>
        <a:lstStyle/>
        <a:p>
          <a:endParaRPr lang="es-ES" sz="1000" b="0" i="0">
            <a:latin typeface="Montserrat" pitchFamily="2" charset="77"/>
          </a:endParaRPr>
        </a:p>
      </dgm:t>
    </dgm:pt>
    <dgm:pt modelId="{6AC12824-3D75-4E59-AF03-C3C5E41CA708}" type="pres">
      <dgm:prSet presAssocID="{6FEAD6A6-7B55-4965-99B1-15842B791DE4}" presName="linearFlow" presStyleCnt="0">
        <dgm:presLayoutVars>
          <dgm:dir/>
          <dgm:resizeHandles val="exact"/>
        </dgm:presLayoutVars>
      </dgm:prSet>
      <dgm:spPr/>
      <dgm:t>
        <a:bodyPr/>
        <a:lstStyle/>
        <a:p>
          <a:endParaRPr lang="es-MX"/>
        </a:p>
      </dgm:t>
    </dgm:pt>
    <dgm:pt modelId="{1050CA77-5350-4C87-B13D-4C1A79A40E15}" type="pres">
      <dgm:prSet presAssocID="{0A7A6C29-A45B-405E-81F5-4BB12D075ADA}" presName="comp" presStyleCnt="0"/>
      <dgm:spPr/>
    </dgm:pt>
    <dgm:pt modelId="{795E8E68-6D02-45FA-96C9-9471BFC19FA3}" type="pres">
      <dgm:prSet presAssocID="{0A7A6C29-A45B-405E-81F5-4BB12D075ADA}" presName="rect2" presStyleLbl="node1" presStyleIdx="0" presStyleCnt="5">
        <dgm:presLayoutVars>
          <dgm:bulletEnabled val="1"/>
        </dgm:presLayoutVars>
      </dgm:prSet>
      <dgm:spPr>
        <a:prstGeom prst="rect">
          <a:avLst/>
        </a:prstGeom>
      </dgm:spPr>
      <dgm:t>
        <a:bodyPr/>
        <a:lstStyle/>
        <a:p>
          <a:endParaRPr lang="es-MX"/>
        </a:p>
      </dgm:t>
    </dgm:pt>
    <dgm:pt modelId="{7ACCA8EA-73C2-4810-B0C6-C2FACD811552}" type="pres">
      <dgm:prSet presAssocID="{0A7A6C29-A45B-405E-81F5-4BB12D075ADA}" presName="rect1" presStyleLbl="lnNode1" presStyleIdx="0" presStyleCnt="5"/>
      <dgm:spPr>
        <a:xfrm>
          <a:off x="640191" y="2417"/>
          <a:ext cx="611666" cy="617845"/>
        </a:xfrm>
        <a:prstGeom prst="rect">
          <a:avLst/>
        </a:prstGeom>
        <a:blipFill rotWithShape="1">
          <a:blip xmlns:r="http://schemas.openxmlformats.org/officeDocument/2006/relationships" r:embed="rId1" cstate="email">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BC51B098-EA71-4ADF-B659-00201F532A3A}" type="pres">
      <dgm:prSet presAssocID="{D97AD73D-34C4-43D6-A539-B8CB29D59E3D}" presName="sibTrans" presStyleCnt="0"/>
      <dgm:spPr/>
    </dgm:pt>
    <dgm:pt modelId="{1890BDFF-0D9D-41B2-9441-05B52CBE3EE3}" type="pres">
      <dgm:prSet presAssocID="{CA42D632-29FE-4E8C-B6F5-00B1773863E2}" presName="comp" presStyleCnt="0"/>
      <dgm:spPr/>
    </dgm:pt>
    <dgm:pt modelId="{1C916722-0FBB-4AE6-B814-680F55764C64}" type="pres">
      <dgm:prSet presAssocID="{CA42D632-29FE-4E8C-B6F5-00B1773863E2}" presName="rect2" presStyleLbl="node1" presStyleIdx="1" presStyleCnt="5">
        <dgm:presLayoutVars>
          <dgm:bulletEnabled val="1"/>
        </dgm:presLayoutVars>
      </dgm:prSet>
      <dgm:spPr>
        <a:prstGeom prst="rect">
          <a:avLst/>
        </a:prstGeom>
      </dgm:spPr>
      <dgm:t>
        <a:bodyPr/>
        <a:lstStyle/>
        <a:p>
          <a:endParaRPr lang="es-MX"/>
        </a:p>
      </dgm:t>
    </dgm:pt>
    <dgm:pt modelId="{A0ACDD11-F2F7-4253-B7D6-DFFB2EC93CE1}" type="pres">
      <dgm:prSet presAssocID="{CA42D632-29FE-4E8C-B6F5-00B1773863E2}" presName="rect1" presStyleLbl="lnNode1" presStyleIdx="1" presStyleCnt="5"/>
      <dgm:spPr>
        <a:xfrm>
          <a:off x="2067413" y="722207"/>
          <a:ext cx="611666" cy="617845"/>
        </a:xfrm>
        <a:prstGeom prst="rect">
          <a:avLst/>
        </a:prstGeom>
        <a:blipFill rotWithShape="1">
          <a:blip xmlns:r="http://schemas.openxmlformats.org/officeDocument/2006/relationships" r:embed="rId2" cstate="email">
            <a:duotone>
              <a:schemeClr val="accent5">
                <a:hueOff val="-2483469"/>
                <a:satOff val="9953"/>
                <a:lumOff val="2157"/>
                <a:alphaOff val="0"/>
                <a:shade val="20000"/>
                <a:satMod val="200000"/>
              </a:schemeClr>
              <a:schemeClr val="accent5">
                <a:hueOff val="-2483469"/>
                <a:satOff val="9953"/>
                <a:lumOff val="2157"/>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AD0549D1-3D9C-4B4A-A430-8EACC2911E3A}" type="pres">
      <dgm:prSet presAssocID="{4939E7A6-C316-4AAD-B552-25509EA9A7F7}" presName="sibTrans" presStyleCnt="0"/>
      <dgm:spPr/>
    </dgm:pt>
    <dgm:pt modelId="{004583B8-3E50-4D80-89DD-ECB66B7858E3}" type="pres">
      <dgm:prSet presAssocID="{E4A3DFB6-4F15-40AB-AFB9-A4735FE7E7B5}" presName="comp" presStyleCnt="0"/>
      <dgm:spPr/>
    </dgm:pt>
    <dgm:pt modelId="{40C5A4AB-DE88-4BB2-B640-DB32387754F6}" type="pres">
      <dgm:prSet presAssocID="{E4A3DFB6-4F15-40AB-AFB9-A4735FE7E7B5}" presName="rect2" presStyleLbl="node1" presStyleIdx="2" presStyleCnt="5">
        <dgm:presLayoutVars>
          <dgm:bulletEnabled val="1"/>
        </dgm:presLayoutVars>
      </dgm:prSet>
      <dgm:spPr>
        <a:prstGeom prst="rect">
          <a:avLst/>
        </a:prstGeom>
      </dgm:spPr>
      <dgm:t>
        <a:bodyPr/>
        <a:lstStyle/>
        <a:p>
          <a:endParaRPr lang="es-MX"/>
        </a:p>
      </dgm:t>
    </dgm:pt>
    <dgm:pt modelId="{D6E2C837-4046-49CE-86A7-0B7FCCAC4866}" type="pres">
      <dgm:prSet presAssocID="{E4A3DFB6-4F15-40AB-AFB9-A4735FE7E7B5}" presName="rect1" presStyleLbl="lnNode1" presStyleIdx="2" presStyleCnt="5"/>
      <dgm:spPr>
        <a:xfrm>
          <a:off x="640191" y="1441996"/>
          <a:ext cx="611666" cy="617845"/>
        </a:xfrm>
        <a:prstGeom prst="rect">
          <a:avLst/>
        </a:prstGeom>
        <a:blipFill rotWithShape="1">
          <a:blip xmlns:r="http://schemas.openxmlformats.org/officeDocument/2006/relationships" r:embed="rId3" cstate="email">
            <a:duotone>
              <a:schemeClr val="accent5">
                <a:hueOff val="-4966938"/>
                <a:satOff val="19906"/>
                <a:lumOff val="4314"/>
                <a:alphaOff val="0"/>
                <a:shade val="20000"/>
                <a:satMod val="200000"/>
              </a:schemeClr>
              <a:schemeClr val="accent5">
                <a:hueOff val="-4966938"/>
                <a:satOff val="19906"/>
                <a:lumOff val="4314"/>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85E6D4CE-13A6-400A-B823-B42A18D87777}" type="pres">
      <dgm:prSet presAssocID="{347A6BE3-6C5B-4966-8DE7-0D658439B68A}" presName="sibTrans" presStyleCnt="0"/>
      <dgm:spPr/>
    </dgm:pt>
    <dgm:pt modelId="{FA1E6875-72F6-4C95-B406-B5831FB16517}" type="pres">
      <dgm:prSet presAssocID="{83D90E71-CC5F-4227-8512-B9952030B3B2}" presName="comp" presStyleCnt="0"/>
      <dgm:spPr/>
    </dgm:pt>
    <dgm:pt modelId="{DBB9B03A-0885-4F90-B4B1-85E0E01B05B6}" type="pres">
      <dgm:prSet presAssocID="{83D90E71-CC5F-4227-8512-B9952030B3B2}" presName="rect2" presStyleLbl="node1" presStyleIdx="3" presStyleCnt="5">
        <dgm:presLayoutVars>
          <dgm:bulletEnabled val="1"/>
        </dgm:presLayoutVars>
      </dgm:prSet>
      <dgm:spPr>
        <a:prstGeom prst="rect">
          <a:avLst/>
        </a:prstGeom>
      </dgm:spPr>
      <dgm:t>
        <a:bodyPr/>
        <a:lstStyle/>
        <a:p>
          <a:endParaRPr lang="es-MX"/>
        </a:p>
      </dgm:t>
    </dgm:pt>
    <dgm:pt modelId="{F2696052-099D-4248-B631-B4BE21B040EA}" type="pres">
      <dgm:prSet presAssocID="{83D90E71-CC5F-4227-8512-B9952030B3B2}" presName="rect1" presStyleLbl="lnNode1" presStyleIdx="3" presStyleCnt="5"/>
      <dgm:spPr>
        <a:xfrm>
          <a:off x="2067413" y="2161786"/>
          <a:ext cx="611666" cy="617845"/>
        </a:xfrm>
        <a:prstGeom prst="rect">
          <a:avLst/>
        </a:prstGeom>
        <a:blipFill rotWithShape="1">
          <a:blip xmlns:r="http://schemas.openxmlformats.org/officeDocument/2006/relationships" r:embed="rId4" cstate="email">
            <a:duotone>
              <a:schemeClr val="accent5">
                <a:hueOff val="-7450407"/>
                <a:satOff val="29858"/>
                <a:lumOff val="6471"/>
                <a:alphaOff val="0"/>
                <a:shade val="20000"/>
                <a:satMod val="200000"/>
              </a:schemeClr>
              <a:schemeClr val="accent5">
                <a:hueOff val="-7450407"/>
                <a:satOff val="29858"/>
                <a:lumOff val="6471"/>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 modelId="{6D73B663-58AC-49CB-BFC4-79E0AE25DB21}" type="pres">
      <dgm:prSet presAssocID="{3A2D7456-F62D-4E55-8C2C-5906316F2CD9}" presName="sibTrans" presStyleCnt="0"/>
      <dgm:spPr/>
    </dgm:pt>
    <dgm:pt modelId="{2D140125-298E-48F0-9936-981BDE960FDF}" type="pres">
      <dgm:prSet presAssocID="{84F3AE74-F913-4852-B2DA-5923E4B52EA1}" presName="comp" presStyleCnt="0"/>
      <dgm:spPr/>
    </dgm:pt>
    <dgm:pt modelId="{861BA8A9-47C5-46CD-8C76-462B61A0AFD9}" type="pres">
      <dgm:prSet presAssocID="{84F3AE74-F913-4852-B2DA-5923E4B52EA1}" presName="rect2" presStyleLbl="node1" presStyleIdx="4" presStyleCnt="5">
        <dgm:presLayoutVars>
          <dgm:bulletEnabled val="1"/>
        </dgm:presLayoutVars>
      </dgm:prSet>
      <dgm:spPr>
        <a:prstGeom prst="rect">
          <a:avLst/>
        </a:prstGeom>
      </dgm:spPr>
      <dgm:t>
        <a:bodyPr/>
        <a:lstStyle/>
        <a:p>
          <a:endParaRPr lang="es-MX"/>
        </a:p>
      </dgm:t>
    </dgm:pt>
    <dgm:pt modelId="{4B4C389A-92A3-43E4-ADC5-85BC5D5633B2}" type="pres">
      <dgm:prSet presAssocID="{84F3AE74-F913-4852-B2DA-5923E4B52EA1}" presName="rect1" presStyleLbl="lnNode1" presStyleIdx="4" presStyleCnt="5"/>
      <dgm:spPr>
        <a:xfrm>
          <a:off x="640191" y="2881575"/>
          <a:ext cx="611666" cy="617845"/>
        </a:xfrm>
        <a:prstGeom prst="rect">
          <a:avLst/>
        </a:prstGeom>
        <a:blipFill rotWithShape="1">
          <a:blip xmlns:r="http://schemas.openxmlformats.org/officeDocument/2006/relationships" r:embed="rId5" cstate="email">
            <a:duotone>
              <a:schemeClr val="accent5">
                <a:hueOff val="-9933876"/>
                <a:satOff val="39811"/>
                <a:lumOff val="8628"/>
                <a:alphaOff val="0"/>
                <a:shade val="20000"/>
                <a:satMod val="200000"/>
              </a:schemeClr>
              <a:schemeClr val="accent5">
                <a:hueOff val="-9933876"/>
                <a:satOff val="39811"/>
                <a:lumOff val="8628"/>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gm:spPr>
      <dgm:t>
        <a:bodyPr/>
        <a:lstStyle/>
        <a:p>
          <a:endParaRPr lang="es-MX"/>
        </a:p>
      </dgm:t>
    </dgm:pt>
  </dgm:ptLst>
  <dgm:cxnLst>
    <dgm:cxn modelId="{864C53CB-8488-4290-BE78-6E5E6DA926D8}" type="presOf" srcId="{84F3AE74-F913-4852-B2DA-5923E4B52EA1}" destId="{861BA8A9-47C5-46CD-8C76-462B61A0AFD9}" srcOrd="0" destOrd="0" presId="urn:microsoft.com/office/officeart/2008/layout/AlternatingPictureBlocks"/>
    <dgm:cxn modelId="{CF524D49-9EED-48D9-97AA-D693F3C7B8A5}" srcId="{6FEAD6A6-7B55-4965-99B1-15842B791DE4}" destId="{0A7A6C29-A45B-405E-81F5-4BB12D075ADA}" srcOrd="0" destOrd="0" parTransId="{FD1B2055-FE4B-4F54-87C1-43AA3E9B6049}" sibTransId="{D97AD73D-34C4-43D6-A539-B8CB29D59E3D}"/>
    <dgm:cxn modelId="{849B0CA9-BDFB-4884-96EB-CF6C9B40B19F}" type="presOf" srcId="{CA42D632-29FE-4E8C-B6F5-00B1773863E2}" destId="{1C916722-0FBB-4AE6-B814-680F55764C64}" srcOrd="0" destOrd="0" presId="urn:microsoft.com/office/officeart/2008/layout/AlternatingPictureBlocks"/>
    <dgm:cxn modelId="{7C0A60AF-4650-4ABD-B8EF-BA68933FC674}" srcId="{6FEAD6A6-7B55-4965-99B1-15842B791DE4}" destId="{83D90E71-CC5F-4227-8512-B9952030B3B2}" srcOrd="3" destOrd="0" parTransId="{79AA8724-813F-4F97-A9C8-21E0AC667A3E}" sibTransId="{3A2D7456-F62D-4E55-8C2C-5906316F2CD9}"/>
    <dgm:cxn modelId="{557363B7-8CEF-4651-A6C2-6E7F2DD5161B}" srcId="{6FEAD6A6-7B55-4965-99B1-15842B791DE4}" destId="{84F3AE74-F913-4852-B2DA-5923E4B52EA1}" srcOrd="4" destOrd="0" parTransId="{058339A3-AA1C-46D2-86FF-02EFE5FAFC79}" sibTransId="{1E1B6C0B-8874-442C-A4C4-69D6E7316DCE}"/>
    <dgm:cxn modelId="{7AEFDC61-50F5-4BE7-B914-5B8EE062A326}" type="presOf" srcId="{6FEAD6A6-7B55-4965-99B1-15842B791DE4}" destId="{6AC12824-3D75-4E59-AF03-C3C5E41CA708}" srcOrd="0" destOrd="0" presId="urn:microsoft.com/office/officeart/2008/layout/AlternatingPictureBlocks"/>
    <dgm:cxn modelId="{D8A04AE5-FDA1-4FCB-84E0-24E9A8A0790A}" srcId="{6FEAD6A6-7B55-4965-99B1-15842B791DE4}" destId="{CA42D632-29FE-4E8C-B6F5-00B1773863E2}" srcOrd="1" destOrd="0" parTransId="{34CF7504-160D-48C5-B19D-CB010BCDBE6C}" sibTransId="{4939E7A6-C316-4AAD-B552-25509EA9A7F7}"/>
    <dgm:cxn modelId="{E387F9A7-46AE-4240-B295-BE42A15F1983}" type="presOf" srcId="{83D90E71-CC5F-4227-8512-B9952030B3B2}" destId="{DBB9B03A-0885-4F90-B4B1-85E0E01B05B6}" srcOrd="0" destOrd="0" presId="urn:microsoft.com/office/officeart/2008/layout/AlternatingPictureBlocks"/>
    <dgm:cxn modelId="{A56E8FD4-835A-4CEE-AE9C-4EAC7554164F}" type="presOf" srcId="{0A7A6C29-A45B-405E-81F5-4BB12D075ADA}" destId="{795E8E68-6D02-45FA-96C9-9471BFC19FA3}" srcOrd="0" destOrd="0" presId="urn:microsoft.com/office/officeart/2008/layout/AlternatingPictureBlocks"/>
    <dgm:cxn modelId="{53E70E43-8009-47DF-BBE6-B347B0492556}" srcId="{6FEAD6A6-7B55-4965-99B1-15842B791DE4}" destId="{E4A3DFB6-4F15-40AB-AFB9-A4735FE7E7B5}" srcOrd="2" destOrd="0" parTransId="{866CAAC5-B1F1-4F76-BE01-1B918C70E7D8}" sibTransId="{347A6BE3-6C5B-4966-8DE7-0D658439B68A}"/>
    <dgm:cxn modelId="{2E0B668C-9B42-45B4-8C9A-BA12A3966AD5}" type="presOf" srcId="{E4A3DFB6-4F15-40AB-AFB9-A4735FE7E7B5}" destId="{40C5A4AB-DE88-4BB2-B640-DB32387754F6}" srcOrd="0" destOrd="0" presId="urn:microsoft.com/office/officeart/2008/layout/AlternatingPictureBlocks"/>
    <dgm:cxn modelId="{E9A9E18C-8794-4684-9AF0-8C491633E6F6}" type="presParOf" srcId="{6AC12824-3D75-4E59-AF03-C3C5E41CA708}" destId="{1050CA77-5350-4C87-B13D-4C1A79A40E15}" srcOrd="0" destOrd="0" presId="urn:microsoft.com/office/officeart/2008/layout/AlternatingPictureBlocks"/>
    <dgm:cxn modelId="{5A33B526-1C2E-4751-AAE6-3EBDFDB92F98}" type="presParOf" srcId="{1050CA77-5350-4C87-B13D-4C1A79A40E15}" destId="{795E8E68-6D02-45FA-96C9-9471BFC19FA3}" srcOrd="0" destOrd="0" presId="urn:microsoft.com/office/officeart/2008/layout/AlternatingPictureBlocks"/>
    <dgm:cxn modelId="{34A59295-4859-4F42-94C8-9FAA05B50710}" type="presParOf" srcId="{1050CA77-5350-4C87-B13D-4C1A79A40E15}" destId="{7ACCA8EA-73C2-4810-B0C6-C2FACD811552}" srcOrd="1" destOrd="0" presId="urn:microsoft.com/office/officeart/2008/layout/AlternatingPictureBlocks"/>
    <dgm:cxn modelId="{C35B5ABD-D429-467F-9940-F4EA47A84271}" type="presParOf" srcId="{6AC12824-3D75-4E59-AF03-C3C5E41CA708}" destId="{BC51B098-EA71-4ADF-B659-00201F532A3A}" srcOrd="1" destOrd="0" presId="urn:microsoft.com/office/officeart/2008/layout/AlternatingPictureBlocks"/>
    <dgm:cxn modelId="{CB626748-4993-479A-8AAC-2E4486D55A78}" type="presParOf" srcId="{6AC12824-3D75-4E59-AF03-C3C5E41CA708}" destId="{1890BDFF-0D9D-41B2-9441-05B52CBE3EE3}" srcOrd="2" destOrd="0" presId="urn:microsoft.com/office/officeart/2008/layout/AlternatingPictureBlocks"/>
    <dgm:cxn modelId="{7D95EDA1-9795-42A8-9CB8-F65D56E60273}" type="presParOf" srcId="{1890BDFF-0D9D-41B2-9441-05B52CBE3EE3}" destId="{1C916722-0FBB-4AE6-B814-680F55764C64}" srcOrd="0" destOrd="0" presId="urn:microsoft.com/office/officeart/2008/layout/AlternatingPictureBlocks"/>
    <dgm:cxn modelId="{520FCBFF-F505-4471-931A-18D44DBCE133}" type="presParOf" srcId="{1890BDFF-0D9D-41B2-9441-05B52CBE3EE3}" destId="{A0ACDD11-F2F7-4253-B7D6-DFFB2EC93CE1}" srcOrd="1" destOrd="0" presId="urn:microsoft.com/office/officeart/2008/layout/AlternatingPictureBlocks"/>
    <dgm:cxn modelId="{578C1C51-C511-428E-9469-88EE3A505931}" type="presParOf" srcId="{6AC12824-3D75-4E59-AF03-C3C5E41CA708}" destId="{AD0549D1-3D9C-4B4A-A430-8EACC2911E3A}" srcOrd="3" destOrd="0" presId="urn:microsoft.com/office/officeart/2008/layout/AlternatingPictureBlocks"/>
    <dgm:cxn modelId="{CCEC08D5-CC57-4BC0-AA5B-6F008DF68481}" type="presParOf" srcId="{6AC12824-3D75-4E59-AF03-C3C5E41CA708}" destId="{004583B8-3E50-4D80-89DD-ECB66B7858E3}" srcOrd="4" destOrd="0" presId="urn:microsoft.com/office/officeart/2008/layout/AlternatingPictureBlocks"/>
    <dgm:cxn modelId="{02F15544-95E4-4340-A8C8-76DD339B3996}" type="presParOf" srcId="{004583B8-3E50-4D80-89DD-ECB66B7858E3}" destId="{40C5A4AB-DE88-4BB2-B640-DB32387754F6}" srcOrd="0" destOrd="0" presId="urn:microsoft.com/office/officeart/2008/layout/AlternatingPictureBlocks"/>
    <dgm:cxn modelId="{3774C337-CF58-4A5D-9C29-8643B0FF42FD}" type="presParOf" srcId="{004583B8-3E50-4D80-89DD-ECB66B7858E3}" destId="{D6E2C837-4046-49CE-86A7-0B7FCCAC4866}" srcOrd="1" destOrd="0" presId="urn:microsoft.com/office/officeart/2008/layout/AlternatingPictureBlocks"/>
    <dgm:cxn modelId="{32F90075-A95A-4B07-A422-ABB3BAB1EA17}" type="presParOf" srcId="{6AC12824-3D75-4E59-AF03-C3C5E41CA708}" destId="{85E6D4CE-13A6-400A-B823-B42A18D87777}" srcOrd="5" destOrd="0" presId="urn:microsoft.com/office/officeart/2008/layout/AlternatingPictureBlocks"/>
    <dgm:cxn modelId="{087865A0-5490-44AF-91DC-6D27710928D4}" type="presParOf" srcId="{6AC12824-3D75-4E59-AF03-C3C5E41CA708}" destId="{FA1E6875-72F6-4C95-B406-B5831FB16517}" srcOrd="6" destOrd="0" presId="urn:microsoft.com/office/officeart/2008/layout/AlternatingPictureBlocks"/>
    <dgm:cxn modelId="{696BBDB1-D0FB-4A3D-B87F-FD4B7DD525BD}" type="presParOf" srcId="{FA1E6875-72F6-4C95-B406-B5831FB16517}" destId="{DBB9B03A-0885-4F90-B4B1-85E0E01B05B6}" srcOrd="0" destOrd="0" presId="urn:microsoft.com/office/officeart/2008/layout/AlternatingPictureBlocks"/>
    <dgm:cxn modelId="{2E1E5103-0A2A-4676-849B-1A9854C72203}" type="presParOf" srcId="{FA1E6875-72F6-4C95-B406-B5831FB16517}" destId="{F2696052-099D-4248-B631-B4BE21B040EA}" srcOrd="1" destOrd="0" presId="urn:microsoft.com/office/officeart/2008/layout/AlternatingPictureBlocks"/>
    <dgm:cxn modelId="{0EB63642-E1C1-4DED-A976-AC881322D392}" type="presParOf" srcId="{6AC12824-3D75-4E59-AF03-C3C5E41CA708}" destId="{6D73B663-58AC-49CB-BFC4-79E0AE25DB21}" srcOrd="7" destOrd="0" presId="urn:microsoft.com/office/officeart/2008/layout/AlternatingPictureBlocks"/>
    <dgm:cxn modelId="{D48D8FDF-8D90-4622-9FB9-5A59A5CD8CD0}" type="presParOf" srcId="{6AC12824-3D75-4E59-AF03-C3C5E41CA708}" destId="{2D140125-298E-48F0-9936-981BDE960FDF}" srcOrd="8" destOrd="0" presId="urn:microsoft.com/office/officeart/2008/layout/AlternatingPictureBlocks"/>
    <dgm:cxn modelId="{7F4971A3-9D36-4AA6-AAD4-9C3662E519FA}" type="presParOf" srcId="{2D140125-298E-48F0-9936-981BDE960FDF}" destId="{861BA8A9-47C5-46CD-8C76-462B61A0AFD9}" srcOrd="0" destOrd="0" presId="urn:microsoft.com/office/officeart/2008/layout/AlternatingPictureBlocks"/>
    <dgm:cxn modelId="{01F881C7-6613-4C4A-B082-2410CBAF3F6C}" type="presParOf" srcId="{2D140125-298E-48F0-9936-981BDE960FDF}" destId="{4B4C389A-92A3-43E4-ADC5-85BC5D5633B2}" srcOrd="1" destOrd="0" presId="urn:microsoft.com/office/officeart/2008/layout/AlternatingPictureBlocks"/>
  </dgm:cxnLst>
  <dgm:bg>
    <a:noFill/>
  </dgm:bg>
  <dgm:whole>
    <a:ln w="76200">
      <a:solidFill>
        <a:schemeClr val="tx1">
          <a:lumMod val="50000"/>
          <a:lumOff val="5000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1911D708-0E20-4F75-A7DC-352D05BACA2F}" type="doc">
      <dgm:prSet loTypeId="urn:microsoft.com/office/officeart/2005/8/layout/hierarchy2" loCatId="hierarchy" qsTypeId="urn:microsoft.com/office/officeart/2005/8/quickstyle/simple1" qsCatId="simple" csTypeId="urn:microsoft.com/office/officeart/2005/8/colors/accent3_4" csCatId="accent3" phldr="1"/>
      <dgm:spPr/>
      <dgm:t>
        <a:bodyPr/>
        <a:lstStyle/>
        <a:p>
          <a:endParaRPr lang="es-ES"/>
        </a:p>
      </dgm:t>
    </dgm:pt>
    <dgm:pt modelId="{C0C68E27-4641-4A27-B0EB-9ADD8D249265}">
      <dgm:prSet phldrT="[Texto]" custT="1"/>
      <dgm:spPr/>
      <dgm:t>
        <a:bodyPr/>
        <a:lstStyle/>
        <a:p>
          <a:r>
            <a:rPr lang="es-ES" sz="2000" b="1" i="0" dirty="0">
              <a:latin typeface="Montserrat" pitchFamily="2" charset="77"/>
            </a:rPr>
            <a:t>Protocolo Universal</a:t>
          </a:r>
        </a:p>
      </dgm:t>
    </dgm:pt>
    <dgm:pt modelId="{B96EC403-0665-4029-8CF2-EAE08AA96A26}" type="parTrans" cxnId="{68F2FA74-BB7A-4923-B666-775A84BC0178}">
      <dgm:prSet/>
      <dgm:spPr/>
      <dgm:t>
        <a:bodyPr/>
        <a:lstStyle/>
        <a:p>
          <a:endParaRPr lang="es-ES" sz="1600" b="1" i="0">
            <a:solidFill>
              <a:schemeClr val="tx1"/>
            </a:solidFill>
            <a:latin typeface="Montserrat" pitchFamily="2" charset="77"/>
          </a:endParaRPr>
        </a:p>
      </dgm:t>
    </dgm:pt>
    <dgm:pt modelId="{53839FE2-2B19-433F-80FD-CC753EBEAA4D}" type="sibTrans" cxnId="{68F2FA74-BB7A-4923-B666-775A84BC0178}">
      <dgm:prSet/>
      <dgm:spPr/>
      <dgm:t>
        <a:bodyPr/>
        <a:lstStyle/>
        <a:p>
          <a:endParaRPr lang="es-ES" sz="1600" b="1" i="0">
            <a:solidFill>
              <a:schemeClr val="tx1"/>
            </a:solidFill>
            <a:latin typeface="Montserrat" pitchFamily="2" charset="77"/>
          </a:endParaRPr>
        </a:p>
      </dgm:t>
    </dgm:pt>
    <dgm:pt modelId="{088AF108-3EB9-4942-9466-D2AAED18F3FA}">
      <dgm:prSet phldrT="[Texto]" custT="1"/>
      <dgm:spPr/>
      <dgm:t>
        <a:bodyPr/>
        <a:lstStyle/>
        <a:p>
          <a:r>
            <a:rPr lang="es-ES" sz="2000" b="1" i="0">
              <a:latin typeface="Montserrat" pitchFamily="2" charset="77"/>
            </a:rPr>
            <a:t>Marcado del sitio anatómico</a:t>
          </a:r>
          <a:endParaRPr lang="es-ES" sz="2000" b="1" i="0" dirty="0">
            <a:latin typeface="Montserrat" pitchFamily="2" charset="77"/>
          </a:endParaRPr>
        </a:p>
      </dgm:t>
    </dgm:pt>
    <dgm:pt modelId="{9660F365-6A5B-444B-A677-94BA94F8B75A}" type="parTrans" cxnId="{B2941FB1-CF8E-4B36-BF6D-9DD2FD1B4A15}">
      <dgm:prSet custT="1"/>
      <dgm:spPr/>
      <dgm:t>
        <a:bodyPr/>
        <a:lstStyle/>
        <a:p>
          <a:endParaRPr lang="es-ES" sz="1600" b="1" i="0">
            <a:solidFill>
              <a:schemeClr val="tx1"/>
            </a:solidFill>
            <a:latin typeface="Montserrat" pitchFamily="2" charset="77"/>
          </a:endParaRPr>
        </a:p>
      </dgm:t>
    </dgm:pt>
    <dgm:pt modelId="{08169F78-6D77-4A3A-B7B1-1DA95D828534}" type="sibTrans" cxnId="{B2941FB1-CF8E-4B36-BF6D-9DD2FD1B4A15}">
      <dgm:prSet/>
      <dgm:spPr/>
      <dgm:t>
        <a:bodyPr/>
        <a:lstStyle/>
        <a:p>
          <a:endParaRPr lang="es-ES" sz="1600" b="1" i="0">
            <a:solidFill>
              <a:schemeClr val="tx1"/>
            </a:solidFill>
            <a:latin typeface="Montserrat" pitchFamily="2" charset="77"/>
          </a:endParaRPr>
        </a:p>
      </dgm:t>
    </dgm:pt>
    <dgm:pt modelId="{81B4C68B-7E1D-47F2-B7D7-544ED365F0AD}">
      <dgm:prSet custT="1"/>
      <dgm:spPr/>
      <dgm:t>
        <a:bodyPr/>
        <a:lstStyle/>
        <a:p>
          <a:r>
            <a:rPr lang="es-ES" sz="2000" b="1" i="0">
              <a:latin typeface="Montserrat" pitchFamily="2" charset="77"/>
            </a:rPr>
            <a:t>Proceso de verificación pre-procedimiento</a:t>
          </a:r>
          <a:endParaRPr lang="es-ES" sz="2000" b="1" i="0" dirty="0">
            <a:latin typeface="Montserrat" pitchFamily="2" charset="77"/>
          </a:endParaRPr>
        </a:p>
      </dgm:t>
    </dgm:pt>
    <dgm:pt modelId="{C1BA6CCD-7802-4A31-A16F-D131529B8F24}" type="parTrans" cxnId="{5FDEA9B0-33C8-4074-A6B7-B922F38784AB}">
      <dgm:prSet custT="1"/>
      <dgm:spPr/>
      <dgm:t>
        <a:bodyPr/>
        <a:lstStyle/>
        <a:p>
          <a:endParaRPr lang="es-ES" sz="1600" b="1" i="0">
            <a:solidFill>
              <a:schemeClr val="tx1"/>
            </a:solidFill>
            <a:latin typeface="Montserrat" pitchFamily="2" charset="77"/>
          </a:endParaRPr>
        </a:p>
      </dgm:t>
    </dgm:pt>
    <dgm:pt modelId="{62170E03-E4A4-466C-A403-1E9B5ED684DB}" type="sibTrans" cxnId="{5FDEA9B0-33C8-4074-A6B7-B922F38784AB}">
      <dgm:prSet/>
      <dgm:spPr/>
      <dgm:t>
        <a:bodyPr/>
        <a:lstStyle/>
        <a:p>
          <a:endParaRPr lang="es-ES" sz="1600" b="1" i="0">
            <a:solidFill>
              <a:schemeClr val="tx1"/>
            </a:solidFill>
            <a:latin typeface="Montserrat" pitchFamily="2" charset="77"/>
          </a:endParaRPr>
        </a:p>
      </dgm:t>
    </dgm:pt>
    <dgm:pt modelId="{E0BCCD48-43CD-488F-99FD-BE23716BC736}">
      <dgm:prSet custT="1"/>
      <dgm:spPr/>
      <dgm:t>
        <a:bodyPr/>
        <a:lstStyle/>
        <a:p>
          <a:r>
            <a:rPr lang="es-ES" sz="2000" b="1" i="0">
              <a:latin typeface="Montserrat" pitchFamily="2" charset="77"/>
            </a:rPr>
            <a:t>Tiempo fuera</a:t>
          </a:r>
        </a:p>
        <a:p>
          <a:r>
            <a:rPr lang="es-ES" sz="2000" b="1" i="0">
              <a:latin typeface="Montserrat" pitchFamily="2" charset="77"/>
            </a:rPr>
            <a:t>“time-out”</a:t>
          </a:r>
          <a:endParaRPr lang="es-ES" sz="2000" b="1" i="0" dirty="0">
            <a:latin typeface="Montserrat" pitchFamily="2" charset="77"/>
          </a:endParaRPr>
        </a:p>
      </dgm:t>
    </dgm:pt>
    <dgm:pt modelId="{48F38FAF-29DF-4294-81C0-DF6CF4D38E03}" type="parTrans" cxnId="{9F149CA7-1565-4356-972D-71210D01A8FB}">
      <dgm:prSet custT="1"/>
      <dgm:spPr/>
      <dgm:t>
        <a:bodyPr/>
        <a:lstStyle/>
        <a:p>
          <a:endParaRPr lang="es-ES" sz="1600" b="1" i="0">
            <a:solidFill>
              <a:schemeClr val="tx1"/>
            </a:solidFill>
            <a:latin typeface="Montserrat" pitchFamily="2" charset="77"/>
          </a:endParaRPr>
        </a:p>
      </dgm:t>
    </dgm:pt>
    <dgm:pt modelId="{CBC37DE5-1945-45A4-9DBD-37CEFFE16D44}" type="sibTrans" cxnId="{9F149CA7-1565-4356-972D-71210D01A8FB}">
      <dgm:prSet/>
      <dgm:spPr/>
      <dgm:t>
        <a:bodyPr/>
        <a:lstStyle/>
        <a:p>
          <a:endParaRPr lang="es-ES" sz="1600" b="1" i="0">
            <a:solidFill>
              <a:schemeClr val="tx1"/>
            </a:solidFill>
            <a:latin typeface="Montserrat" pitchFamily="2" charset="77"/>
          </a:endParaRPr>
        </a:p>
      </dgm:t>
    </dgm:pt>
    <dgm:pt modelId="{D8D245A7-CB83-4398-9FB0-0C5A924BDF74}" type="pres">
      <dgm:prSet presAssocID="{1911D708-0E20-4F75-A7DC-352D05BACA2F}" presName="diagram" presStyleCnt="0">
        <dgm:presLayoutVars>
          <dgm:chPref val="1"/>
          <dgm:dir/>
          <dgm:animOne val="branch"/>
          <dgm:animLvl val="lvl"/>
          <dgm:resizeHandles val="exact"/>
        </dgm:presLayoutVars>
      </dgm:prSet>
      <dgm:spPr/>
      <dgm:t>
        <a:bodyPr/>
        <a:lstStyle/>
        <a:p>
          <a:endParaRPr lang="es-MX"/>
        </a:p>
      </dgm:t>
    </dgm:pt>
    <dgm:pt modelId="{3324374C-566C-476B-9D48-8AFA7DC8A53C}" type="pres">
      <dgm:prSet presAssocID="{C0C68E27-4641-4A27-B0EB-9ADD8D249265}" presName="root1" presStyleCnt="0"/>
      <dgm:spPr/>
    </dgm:pt>
    <dgm:pt modelId="{05F38236-D380-4D2C-9BA8-9C9C5D5D09E1}" type="pres">
      <dgm:prSet presAssocID="{C0C68E27-4641-4A27-B0EB-9ADD8D249265}" presName="LevelOneTextNode" presStyleLbl="node0" presStyleIdx="0" presStyleCnt="1" custScaleX="58417" custLinFactNeighborX="8832">
        <dgm:presLayoutVars>
          <dgm:chPref val="3"/>
        </dgm:presLayoutVars>
      </dgm:prSet>
      <dgm:spPr/>
      <dgm:t>
        <a:bodyPr/>
        <a:lstStyle/>
        <a:p>
          <a:endParaRPr lang="es-MX"/>
        </a:p>
      </dgm:t>
    </dgm:pt>
    <dgm:pt modelId="{24519277-DEF8-427A-8A94-B13553414B48}" type="pres">
      <dgm:prSet presAssocID="{C0C68E27-4641-4A27-B0EB-9ADD8D249265}" presName="level2hierChild" presStyleCnt="0"/>
      <dgm:spPr/>
    </dgm:pt>
    <dgm:pt modelId="{3609179E-D412-43E2-8E5A-A592256CBD26}" type="pres">
      <dgm:prSet presAssocID="{9660F365-6A5B-444B-A677-94BA94F8B75A}" presName="conn2-1" presStyleLbl="parChTrans1D2" presStyleIdx="0" presStyleCnt="3"/>
      <dgm:spPr/>
      <dgm:t>
        <a:bodyPr/>
        <a:lstStyle/>
        <a:p>
          <a:endParaRPr lang="es-MX"/>
        </a:p>
      </dgm:t>
    </dgm:pt>
    <dgm:pt modelId="{20530B9A-45B5-446A-8617-06149ECD4755}" type="pres">
      <dgm:prSet presAssocID="{9660F365-6A5B-444B-A677-94BA94F8B75A}" presName="connTx" presStyleLbl="parChTrans1D2" presStyleIdx="0" presStyleCnt="3"/>
      <dgm:spPr/>
      <dgm:t>
        <a:bodyPr/>
        <a:lstStyle/>
        <a:p>
          <a:endParaRPr lang="es-MX"/>
        </a:p>
      </dgm:t>
    </dgm:pt>
    <dgm:pt modelId="{1561BBB1-2E7A-4DCF-B4D4-D213EE1EF466}" type="pres">
      <dgm:prSet presAssocID="{088AF108-3EB9-4942-9466-D2AAED18F3FA}" presName="root2" presStyleCnt="0"/>
      <dgm:spPr/>
    </dgm:pt>
    <dgm:pt modelId="{C3F1489C-4310-4046-B1E2-BF2FCAD38545}" type="pres">
      <dgm:prSet presAssocID="{088AF108-3EB9-4942-9466-D2AAED18F3FA}" presName="LevelTwoTextNode" presStyleLbl="node2" presStyleIdx="0" presStyleCnt="3" custScaleX="71905">
        <dgm:presLayoutVars>
          <dgm:chPref val="3"/>
        </dgm:presLayoutVars>
      </dgm:prSet>
      <dgm:spPr/>
      <dgm:t>
        <a:bodyPr/>
        <a:lstStyle/>
        <a:p>
          <a:endParaRPr lang="es-MX"/>
        </a:p>
      </dgm:t>
    </dgm:pt>
    <dgm:pt modelId="{9EC0DAF8-35D1-4207-A762-0F9645DED180}" type="pres">
      <dgm:prSet presAssocID="{088AF108-3EB9-4942-9466-D2AAED18F3FA}" presName="level3hierChild" presStyleCnt="0"/>
      <dgm:spPr/>
    </dgm:pt>
    <dgm:pt modelId="{4C6ABB7D-BEAE-492A-AAE0-F6B0D1B0E9F9}" type="pres">
      <dgm:prSet presAssocID="{C1BA6CCD-7802-4A31-A16F-D131529B8F24}" presName="conn2-1" presStyleLbl="parChTrans1D2" presStyleIdx="1" presStyleCnt="3"/>
      <dgm:spPr/>
      <dgm:t>
        <a:bodyPr/>
        <a:lstStyle/>
        <a:p>
          <a:endParaRPr lang="es-MX"/>
        </a:p>
      </dgm:t>
    </dgm:pt>
    <dgm:pt modelId="{80D3DEE2-432F-40B3-9C34-8EF93F1CDA49}" type="pres">
      <dgm:prSet presAssocID="{C1BA6CCD-7802-4A31-A16F-D131529B8F24}" presName="connTx" presStyleLbl="parChTrans1D2" presStyleIdx="1" presStyleCnt="3"/>
      <dgm:spPr/>
      <dgm:t>
        <a:bodyPr/>
        <a:lstStyle/>
        <a:p>
          <a:endParaRPr lang="es-MX"/>
        </a:p>
      </dgm:t>
    </dgm:pt>
    <dgm:pt modelId="{ED1F631D-005B-4E2A-943E-5E8321E73CC2}" type="pres">
      <dgm:prSet presAssocID="{81B4C68B-7E1D-47F2-B7D7-544ED365F0AD}" presName="root2" presStyleCnt="0"/>
      <dgm:spPr/>
    </dgm:pt>
    <dgm:pt modelId="{7DF2D6DE-F436-47F5-AB39-D8485ADD0B40}" type="pres">
      <dgm:prSet presAssocID="{81B4C68B-7E1D-47F2-B7D7-544ED365F0AD}" presName="LevelTwoTextNode" presStyleLbl="node2" presStyleIdx="1" presStyleCnt="3" custScaleX="71905">
        <dgm:presLayoutVars>
          <dgm:chPref val="3"/>
        </dgm:presLayoutVars>
      </dgm:prSet>
      <dgm:spPr/>
      <dgm:t>
        <a:bodyPr/>
        <a:lstStyle/>
        <a:p>
          <a:endParaRPr lang="es-MX"/>
        </a:p>
      </dgm:t>
    </dgm:pt>
    <dgm:pt modelId="{DE70FA81-5ED5-42E9-A783-3B2C43BC87AF}" type="pres">
      <dgm:prSet presAssocID="{81B4C68B-7E1D-47F2-B7D7-544ED365F0AD}" presName="level3hierChild" presStyleCnt="0"/>
      <dgm:spPr/>
    </dgm:pt>
    <dgm:pt modelId="{1495CC25-B288-4CAE-ADB0-150EC7D3D328}" type="pres">
      <dgm:prSet presAssocID="{48F38FAF-29DF-4294-81C0-DF6CF4D38E03}" presName="conn2-1" presStyleLbl="parChTrans1D2" presStyleIdx="2" presStyleCnt="3"/>
      <dgm:spPr/>
      <dgm:t>
        <a:bodyPr/>
        <a:lstStyle/>
        <a:p>
          <a:endParaRPr lang="es-MX"/>
        </a:p>
      </dgm:t>
    </dgm:pt>
    <dgm:pt modelId="{DDBD5147-4EEA-4796-B159-6AE48233B476}" type="pres">
      <dgm:prSet presAssocID="{48F38FAF-29DF-4294-81C0-DF6CF4D38E03}" presName="connTx" presStyleLbl="parChTrans1D2" presStyleIdx="2" presStyleCnt="3"/>
      <dgm:spPr/>
      <dgm:t>
        <a:bodyPr/>
        <a:lstStyle/>
        <a:p>
          <a:endParaRPr lang="es-MX"/>
        </a:p>
      </dgm:t>
    </dgm:pt>
    <dgm:pt modelId="{89A2E369-493F-4356-9FC3-3D96A14F1473}" type="pres">
      <dgm:prSet presAssocID="{E0BCCD48-43CD-488F-99FD-BE23716BC736}" presName="root2" presStyleCnt="0"/>
      <dgm:spPr/>
    </dgm:pt>
    <dgm:pt modelId="{9795A2B4-EFEA-4762-BA87-FBAEE02941A1}" type="pres">
      <dgm:prSet presAssocID="{E0BCCD48-43CD-488F-99FD-BE23716BC736}" presName="LevelTwoTextNode" presStyleLbl="node2" presStyleIdx="2" presStyleCnt="3" custScaleX="71905">
        <dgm:presLayoutVars>
          <dgm:chPref val="3"/>
        </dgm:presLayoutVars>
      </dgm:prSet>
      <dgm:spPr/>
      <dgm:t>
        <a:bodyPr/>
        <a:lstStyle/>
        <a:p>
          <a:endParaRPr lang="es-MX"/>
        </a:p>
      </dgm:t>
    </dgm:pt>
    <dgm:pt modelId="{94B78F42-2D48-4827-9F19-F5DF15AF5C8B}" type="pres">
      <dgm:prSet presAssocID="{E0BCCD48-43CD-488F-99FD-BE23716BC736}" presName="level3hierChild" presStyleCnt="0"/>
      <dgm:spPr/>
    </dgm:pt>
  </dgm:ptLst>
  <dgm:cxnLst>
    <dgm:cxn modelId="{CF248EA2-5FE0-4205-9066-F04705F2CB1F}" type="presOf" srcId="{9660F365-6A5B-444B-A677-94BA94F8B75A}" destId="{20530B9A-45B5-446A-8617-06149ECD4755}" srcOrd="1" destOrd="0" presId="urn:microsoft.com/office/officeart/2005/8/layout/hierarchy2"/>
    <dgm:cxn modelId="{DF183E5F-4806-4192-A12C-97F7FE842A71}" type="presOf" srcId="{1911D708-0E20-4F75-A7DC-352D05BACA2F}" destId="{D8D245A7-CB83-4398-9FB0-0C5A924BDF74}" srcOrd="0" destOrd="0" presId="urn:microsoft.com/office/officeart/2005/8/layout/hierarchy2"/>
    <dgm:cxn modelId="{C555F5E3-D028-4FEB-BB72-306628EC50C1}" type="presOf" srcId="{088AF108-3EB9-4942-9466-D2AAED18F3FA}" destId="{C3F1489C-4310-4046-B1E2-BF2FCAD38545}" srcOrd="0" destOrd="0" presId="urn:microsoft.com/office/officeart/2005/8/layout/hierarchy2"/>
    <dgm:cxn modelId="{5FDEA9B0-33C8-4074-A6B7-B922F38784AB}" srcId="{C0C68E27-4641-4A27-B0EB-9ADD8D249265}" destId="{81B4C68B-7E1D-47F2-B7D7-544ED365F0AD}" srcOrd="1" destOrd="0" parTransId="{C1BA6CCD-7802-4A31-A16F-D131529B8F24}" sibTransId="{62170E03-E4A4-466C-A403-1E9B5ED684DB}"/>
    <dgm:cxn modelId="{68F2FA74-BB7A-4923-B666-775A84BC0178}" srcId="{1911D708-0E20-4F75-A7DC-352D05BACA2F}" destId="{C0C68E27-4641-4A27-B0EB-9ADD8D249265}" srcOrd="0" destOrd="0" parTransId="{B96EC403-0665-4029-8CF2-EAE08AA96A26}" sibTransId="{53839FE2-2B19-433F-80FD-CC753EBEAA4D}"/>
    <dgm:cxn modelId="{3C5EB90C-CF28-4241-9196-C1312160E476}" type="presOf" srcId="{48F38FAF-29DF-4294-81C0-DF6CF4D38E03}" destId="{DDBD5147-4EEA-4796-B159-6AE48233B476}" srcOrd="1" destOrd="0" presId="urn:microsoft.com/office/officeart/2005/8/layout/hierarchy2"/>
    <dgm:cxn modelId="{DB38EFD5-9369-451F-AC8D-F77932E629AB}" type="presOf" srcId="{9660F365-6A5B-444B-A677-94BA94F8B75A}" destId="{3609179E-D412-43E2-8E5A-A592256CBD26}" srcOrd="0" destOrd="0" presId="urn:microsoft.com/office/officeart/2005/8/layout/hierarchy2"/>
    <dgm:cxn modelId="{2F1D4AF9-AA78-4904-9E93-D77ED7AFF12C}" type="presOf" srcId="{C1BA6CCD-7802-4A31-A16F-D131529B8F24}" destId="{80D3DEE2-432F-40B3-9C34-8EF93F1CDA49}" srcOrd="1" destOrd="0" presId="urn:microsoft.com/office/officeart/2005/8/layout/hierarchy2"/>
    <dgm:cxn modelId="{B2941FB1-CF8E-4B36-BF6D-9DD2FD1B4A15}" srcId="{C0C68E27-4641-4A27-B0EB-9ADD8D249265}" destId="{088AF108-3EB9-4942-9466-D2AAED18F3FA}" srcOrd="0" destOrd="0" parTransId="{9660F365-6A5B-444B-A677-94BA94F8B75A}" sibTransId="{08169F78-6D77-4A3A-B7B1-1DA95D828534}"/>
    <dgm:cxn modelId="{CA6F1A2D-C9EF-4B4C-A33D-01EFF900852A}" type="presOf" srcId="{E0BCCD48-43CD-488F-99FD-BE23716BC736}" destId="{9795A2B4-EFEA-4762-BA87-FBAEE02941A1}" srcOrd="0" destOrd="0" presId="urn:microsoft.com/office/officeart/2005/8/layout/hierarchy2"/>
    <dgm:cxn modelId="{79E06153-0FFF-4940-B2EE-5253C49063ED}" type="presOf" srcId="{C0C68E27-4641-4A27-B0EB-9ADD8D249265}" destId="{05F38236-D380-4D2C-9BA8-9C9C5D5D09E1}" srcOrd="0" destOrd="0" presId="urn:microsoft.com/office/officeart/2005/8/layout/hierarchy2"/>
    <dgm:cxn modelId="{FB836835-B974-4256-88EB-E0B7C9183409}" type="presOf" srcId="{C1BA6CCD-7802-4A31-A16F-D131529B8F24}" destId="{4C6ABB7D-BEAE-492A-AAE0-F6B0D1B0E9F9}" srcOrd="0" destOrd="0" presId="urn:microsoft.com/office/officeart/2005/8/layout/hierarchy2"/>
    <dgm:cxn modelId="{9F149CA7-1565-4356-972D-71210D01A8FB}" srcId="{C0C68E27-4641-4A27-B0EB-9ADD8D249265}" destId="{E0BCCD48-43CD-488F-99FD-BE23716BC736}" srcOrd="2" destOrd="0" parTransId="{48F38FAF-29DF-4294-81C0-DF6CF4D38E03}" sibTransId="{CBC37DE5-1945-45A4-9DBD-37CEFFE16D44}"/>
    <dgm:cxn modelId="{CF5B9E65-D866-4C77-B43C-8EC2A882006D}" type="presOf" srcId="{48F38FAF-29DF-4294-81C0-DF6CF4D38E03}" destId="{1495CC25-B288-4CAE-ADB0-150EC7D3D328}" srcOrd="0" destOrd="0" presId="urn:microsoft.com/office/officeart/2005/8/layout/hierarchy2"/>
    <dgm:cxn modelId="{4E0FE9A8-4043-4268-A3CE-FF929BBBD6C8}" type="presOf" srcId="{81B4C68B-7E1D-47F2-B7D7-544ED365F0AD}" destId="{7DF2D6DE-F436-47F5-AB39-D8485ADD0B40}" srcOrd="0" destOrd="0" presId="urn:microsoft.com/office/officeart/2005/8/layout/hierarchy2"/>
    <dgm:cxn modelId="{F6C07B84-DEC9-414E-9F7C-93F63FC817FC}" type="presParOf" srcId="{D8D245A7-CB83-4398-9FB0-0C5A924BDF74}" destId="{3324374C-566C-476B-9D48-8AFA7DC8A53C}" srcOrd="0" destOrd="0" presId="urn:microsoft.com/office/officeart/2005/8/layout/hierarchy2"/>
    <dgm:cxn modelId="{004A74A6-B65B-4B1A-B3F1-0947F8AE70A9}" type="presParOf" srcId="{3324374C-566C-476B-9D48-8AFA7DC8A53C}" destId="{05F38236-D380-4D2C-9BA8-9C9C5D5D09E1}" srcOrd="0" destOrd="0" presId="urn:microsoft.com/office/officeart/2005/8/layout/hierarchy2"/>
    <dgm:cxn modelId="{3DBDB7B6-50D3-4340-9A60-8DAA5993D662}" type="presParOf" srcId="{3324374C-566C-476B-9D48-8AFA7DC8A53C}" destId="{24519277-DEF8-427A-8A94-B13553414B48}" srcOrd="1" destOrd="0" presId="urn:microsoft.com/office/officeart/2005/8/layout/hierarchy2"/>
    <dgm:cxn modelId="{0D1E820C-8565-4D23-BBB1-ED70EE43F981}" type="presParOf" srcId="{24519277-DEF8-427A-8A94-B13553414B48}" destId="{3609179E-D412-43E2-8E5A-A592256CBD26}" srcOrd="0" destOrd="0" presId="urn:microsoft.com/office/officeart/2005/8/layout/hierarchy2"/>
    <dgm:cxn modelId="{4C1203DB-267E-4B52-9FF2-F43D70A56832}" type="presParOf" srcId="{3609179E-D412-43E2-8E5A-A592256CBD26}" destId="{20530B9A-45B5-446A-8617-06149ECD4755}" srcOrd="0" destOrd="0" presId="urn:microsoft.com/office/officeart/2005/8/layout/hierarchy2"/>
    <dgm:cxn modelId="{91564468-0D3D-4047-8663-0A6F003E4717}" type="presParOf" srcId="{24519277-DEF8-427A-8A94-B13553414B48}" destId="{1561BBB1-2E7A-4DCF-B4D4-D213EE1EF466}" srcOrd="1" destOrd="0" presId="urn:microsoft.com/office/officeart/2005/8/layout/hierarchy2"/>
    <dgm:cxn modelId="{58F62C13-7D64-4E5B-8C16-473FD2BF667E}" type="presParOf" srcId="{1561BBB1-2E7A-4DCF-B4D4-D213EE1EF466}" destId="{C3F1489C-4310-4046-B1E2-BF2FCAD38545}" srcOrd="0" destOrd="0" presId="urn:microsoft.com/office/officeart/2005/8/layout/hierarchy2"/>
    <dgm:cxn modelId="{0C399004-069E-4C5F-9648-9B88D6E2C4BF}" type="presParOf" srcId="{1561BBB1-2E7A-4DCF-B4D4-D213EE1EF466}" destId="{9EC0DAF8-35D1-4207-A762-0F9645DED180}" srcOrd="1" destOrd="0" presId="urn:microsoft.com/office/officeart/2005/8/layout/hierarchy2"/>
    <dgm:cxn modelId="{B2872D67-7E64-4256-8400-E8679F0EE311}" type="presParOf" srcId="{24519277-DEF8-427A-8A94-B13553414B48}" destId="{4C6ABB7D-BEAE-492A-AAE0-F6B0D1B0E9F9}" srcOrd="2" destOrd="0" presId="urn:microsoft.com/office/officeart/2005/8/layout/hierarchy2"/>
    <dgm:cxn modelId="{DFD7535B-D97E-40AB-AF26-C3BAF14E6660}" type="presParOf" srcId="{4C6ABB7D-BEAE-492A-AAE0-F6B0D1B0E9F9}" destId="{80D3DEE2-432F-40B3-9C34-8EF93F1CDA49}" srcOrd="0" destOrd="0" presId="urn:microsoft.com/office/officeart/2005/8/layout/hierarchy2"/>
    <dgm:cxn modelId="{56BDC2B8-83A8-41CC-B821-C124D29A8A27}" type="presParOf" srcId="{24519277-DEF8-427A-8A94-B13553414B48}" destId="{ED1F631D-005B-4E2A-943E-5E8321E73CC2}" srcOrd="3" destOrd="0" presId="urn:microsoft.com/office/officeart/2005/8/layout/hierarchy2"/>
    <dgm:cxn modelId="{45954503-B28A-428E-ACE4-5B4F88FE9311}" type="presParOf" srcId="{ED1F631D-005B-4E2A-943E-5E8321E73CC2}" destId="{7DF2D6DE-F436-47F5-AB39-D8485ADD0B40}" srcOrd="0" destOrd="0" presId="urn:microsoft.com/office/officeart/2005/8/layout/hierarchy2"/>
    <dgm:cxn modelId="{CABA25F2-2BFE-46CB-A998-CFC2D89A576A}" type="presParOf" srcId="{ED1F631D-005B-4E2A-943E-5E8321E73CC2}" destId="{DE70FA81-5ED5-42E9-A783-3B2C43BC87AF}" srcOrd="1" destOrd="0" presId="urn:microsoft.com/office/officeart/2005/8/layout/hierarchy2"/>
    <dgm:cxn modelId="{5CEBC972-C326-417D-85E7-35042AF719B4}" type="presParOf" srcId="{24519277-DEF8-427A-8A94-B13553414B48}" destId="{1495CC25-B288-4CAE-ADB0-150EC7D3D328}" srcOrd="4" destOrd="0" presId="urn:microsoft.com/office/officeart/2005/8/layout/hierarchy2"/>
    <dgm:cxn modelId="{4FC7C1E9-78D9-4965-8312-266AB2711C07}" type="presParOf" srcId="{1495CC25-B288-4CAE-ADB0-150EC7D3D328}" destId="{DDBD5147-4EEA-4796-B159-6AE48233B476}" srcOrd="0" destOrd="0" presId="urn:microsoft.com/office/officeart/2005/8/layout/hierarchy2"/>
    <dgm:cxn modelId="{C285DAB7-8E7B-4AB5-AFC1-B6D94523C954}" type="presParOf" srcId="{24519277-DEF8-427A-8A94-B13553414B48}" destId="{89A2E369-493F-4356-9FC3-3D96A14F1473}" srcOrd="5" destOrd="0" presId="urn:microsoft.com/office/officeart/2005/8/layout/hierarchy2"/>
    <dgm:cxn modelId="{F56E2F5D-2BC6-411C-A06C-734681E77F6E}" type="presParOf" srcId="{89A2E369-493F-4356-9FC3-3D96A14F1473}" destId="{9795A2B4-EFEA-4762-BA87-FBAEE02941A1}" srcOrd="0" destOrd="0" presId="urn:microsoft.com/office/officeart/2005/8/layout/hierarchy2"/>
    <dgm:cxn modelId="{A6FC3A17-995D-4A22-BD75-522FBF37D3C9}" type="presParOf" srcId="{89A2E369-493F-4356-9FC3-3D96A14F1473}" destId="{94B78F42-2D48-4827-9F19-F5DF15AF5C8B}" srcOrd="1" destOrd="0" presId="urn:microsoft.com/office/officeart/2005/8/layout/hierarchy2"/>
  </dgm:cxnLst>
  <dgm:bg>
    <a:noFill/>
  </dgm:bg>
  <dgm:whole>
    <a:ln>
      <a:solidFill>
        <a:srgbClr val="1D4136"/>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11D708-0E20-4F75-A7DC-352D05BACA2F}" type="doc">
      <dgm:prSet loTypeId="urn:microsoft.com/office/officeart/2005/8/layout/hierarchy2" loCatId="hierarchy" qsTypeId="urn:microsoft.com/office/officeart/2005/8/quickstyle/simple1" qsCatId="simple" csTypeId="urn:microsoft.com/office/officeart/2005/8/colors/accent3_4" csCatId="accent3" phldr="1"/>
      <dgm:spPr/>
      <dgm:t>
        <a:bodyPr/>
        <a:lstStyle/>
        <a:p>
          <a:endParaRPr lang="es-ES"/>
        </a:p>
      </dgm:t>
    </dgm:pt>
    <dgm:pt modelId="{C0C68E27-4641-4A27-B0EB-9ADD8D249265}">
      <dgm:prSet phldrT="[Texto]" custT="1"/>
      <dgm:spPr/>
      <dgm:t>
        <a:bodyPr/>
        <a:lstStyle/>
        <a:p>
          <a:r>
            <a:rPr lang="es-ES" sz="1100" b="0" i="0" dirty="0">
              <a:latin typeface="Montserrat" pitchFamily="2" charset="77"/>
            </a:rPr>
            <a:t>Protocolo Universal</a:t>
          </a:r>
        </a:p>
      </dgm:t>
    </dgm:pt>
    <dgm:pt modelId="{B96EC403-0665-4029-8CF2-EAE08AA96A26}" type="parTrans" cxnId="{68F2FA74-BB7A-4923-B666-775A84BC0178}">
      <dgm:prSet/>
      <dgm:spPr/>
      <dgm:t>
        <a:bodyPr/>
        <a:lstStyle/>
        <a:p>
          <a:endParaRPr lang="es-ES" sz="1100" b="0" i="0">
            <a:solidFill>
              <a:schemeClr val="tx1"/>
            </a:solidFill>
            <a:latin typeface="Montserrat" pitchFamily="2" charset="77"/>
          </a:endParaRPr>
        </a:p>
      </dgm:t>
    </dgm:pt>
    <dgm:pt modelId="{53839FE2-2B19-433F-80FD-CC753EBEAA4D}" type="sibTrans" cxnId="{68F2FA74-BB7A-4923-B666-775A84BC0178}">
      <dgm:prSet/>
      <dgm:spPr/>
      <dgm:t>
        <a:bodyPr/>
        <a:lstStyle/>
        <a:p>
          <a:endParaRPr lang="es-ES" sz="1100" b="0" i="0">
            <a:solidFill>
              <a:schemeClr val="tx1"/>
            </a:solidFill>
            <a:latin typeface="Montserrat" pitchFamily="2" charset="77"/>
          </a:endParaRPr>
        </a:p>
      </dgm:t>
    </dgm:pt>
    <dgm:pt modelId="{088AF108-3EB9-4942-9466-D2AAED18F3FA}">
      <dgm:prSet phldrT="[Texto]" custT="1"/>
      <dgm:spPr/>
      <dgm:t>
        <a:bodyPr/>
        <a:lstStyle/>
        <a:p>
          <a:r>
            <a:rPr lang="es-ES" sz="1100" b="1" i="0" dirty="0">
              <a:solidFill>
                <a:schemeClr val="bg1"/>
              </a:solidFill>
              <a:latin typeface="Montserrat" pitchFamily="2" charset="77"/>
            </a:rPr>
            <a:t>Marcado del sitio anatómico</a:t>
          </a:r>
        </a:p>
      </dgm:t>
    </dgm:pt>
    <dgm:pt modelId="{9660F365-6A5B-444B-A677-94BA94F8B75A}" type="parTrans" cxnId="{B2941FB1-CF8E-4B36-BF6D-9DD2FD1B4A15}">
      <dgm:prSet custT="1"/>
      <dgm:spPr/>
      <dgm:t>
        <a:bodyPr/>
        <a:lstStyle/>
        <a:p>
          <a:endParaRPr lang="es-ES" sz="1100" b="0" i="0">
            <a:solidFill>
              <a:schemeClr val="tx1"/>
            </a:solidFill>
            <a:latin typeface="Montserrat" pitchFamily="2" charset="77"/>
          </a:endParaRPr>
        </a:p>
      </dgm:t>
    </dgm:pt>
    <dgm:pt modelId="{08169F78-6D77-4A3A-B7B1-1DA95D828534}" type="sibTrans" cxnId="{B2941FB1-CF8E-4B36-BF6D-9DD2FD1B4A15}">
      <dgm:prSet/>
      <dgm:spPr/>
      <dgm:t>
        <a:bodyPr/>
        <a:lstStyle/>
        <a:p>
          <a:endParaRPr lang="es-ES" sz="1100" b="0" i="0">
            <a:solidFill>
              <a:schemeClr val="tx1"/>
            </a:solidFill>
            <a:latin typeface="Montserrat" pitchFamily="2" charset="77"/>
          </a:endParaRPr>
        </a:p>
      </dgm:t>
    </dgm:pt>
    <dgm:pt modelId="{81B4C68B-7E1D-47F2-B7D7-544ED365F0AD}">
      <dgm:prSet custT="1"/>
      <dgm:spPr>
        <a:solidFill>
          <a:srgbClr val="9BBB59">
            <a:shade val="80000"/>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10160" tIns="10160" rIns="10160" bIns="10160" numCol="1" spcCol="1270" anchor="ctr" anchorCtr="0"/>
        <a:lstStyle/>
        <a:p>
          <a:r>
            <a:rPr lang="es-ES" sz="1100" b="0" i="0" dirty="0">
              <a:solidFill>
                <a:schemeClr val="bg1"/>
              </a:solidFill>
              <a:latin typeface="Montserrat" pitchFamily="2" charset="77"/>
            </a:rPr>
            <a:t>Proceso de verificación pre-procedimiento</a:t>
          </a:r>
        </a:p>
      </dgm:t>
    </dgm:pt>
    <dgm:pt modelId="{C1BA6CCD-7802-4A31-A16F-D131529B8F24}" type="parTrans" cxnId="{5FDEA9B0-33C8-4074-A6B7-B922F38784AB}">
      <dgm:prSet custT="1"/>
      <dgm:spPr/>
      <dgm:t>
        <a:bodyPr/>
        <a:lstStyle/>
        <a:p>
          <a:endParaRPr lang="es-ES" sz="1100" b="0" i="0">
            <a:solidFill>
              <a:schemeClr val="tx1"/>
            </a:solidFill>
            <a:latin typeface="Montserrat" pitchFamily="2" charset="77"/>
          </a:endParaRPr>
        </a:p>
      </dgm:t>
    </dgm:pt>
    <dgm:pt modelId="{62170E03-E4A4-466C-A403-1E9B5ED684DB}" type="sibTrans" cxnId="{5FDEA9B0-33C8-4074-A6B7-B922F38784AB}">
      <dgm:prSet/>
      <dgm:spPr/>
      <dgm:t>
        <a:bodyPr/>
        <a:lstStyle/>
        <a:p>
          <a:endParaRPr lang="es-ES" sz="1100" b="0" i="0">
            <a:solidFill>
              <a:schemeClr val="tx1"/>
            </a:solidFill>
            <a:latin typeface="Montserrat" pitchFamily="2" charset="77"/>
          </a:endParaRPr>
        </a:p>
      </dgm:t>
    </dgm:pt>
    <dgm:pt modelId="{E0BCCD48-43CD-488F-99FD-BE23716BC736}">
      <dgm:prSet custT="1"/>
      <dgm:spPr/>
      <dgm:t>
        <a:bodyPr/>
        <a:lstStyle/>
        <a:p>
          <a:r>
            <a:rPr lang="es-ES" sz="1100" b="0" i="0" dirty="0">
              <a:latin typeface="Montserrat" pitchFamily="2" charset="77"/>
            </a:rPr>
            <a:t>Tiempo fuera</a:t>
          </a:r>
        </a:p>
        <a:p>
          <a:r>
            <a:rPr lang="es-ES" sz="1100" b="0" i="0" dirty="0">
              <a:latin typeface="Montserrat" pitchFamily="2" charset="77"/>
            </a:rPr>
            <a:t>“time-</a:t>
          </a:r>
          <a:r>
            <a:rPr lang="es-ES" sz="1100" b="0" i="0" dirty="0" err="1">
              <a:latin typeface="Montserrat" pitchFamily="2" charset="77"/>
            </a:rPr>
            <a:t>out</a:t>
          </a:r>
          <a:r>
            <a:rPr lang="es-ES" sz="1100" b="0" i="0" dirty="0">
              <a:latin typeface="Montserrat" pitchFamily="2" charset="77"/>
            </a:rPr>
            <a:t>”</a:t>
          </a:r>
        </a:p>
      </dgm:t>
    </dgm:pt>
    <dgm:pt modelId="{48F38FAF-29DF-4294-81C0-DF6CF4D38E03}" type="parTrans" cxnId="{9F149CA7-1565-4356-972D-71210D01A8FB}">
      <dgm:prSet custT="1"/>
      <dgm:spPr/>
      <dgm:t>
        <a:bodyPr/>
        <a:lstStyle/>
        <a:p>
          <a:endParaRPr lang="es-ES" sz="1100" b="0" i="0">
            <a:solidFill>
              <a:schemeClr val="tx1"/>
            </a:solidFill>
            <a:latin typeface="Montserrat" pitchFamily="2" charset="77"/>
          </a:endParaRPr>
        </a:p>
      </dgm:t>
    </dgm:pt>
    <dgm:pt modelId="{CBC37DE5-1945-45A4-9DBD-37CEFFE16D44}" type="sibTrans" cxnId="{9F149CA7-1565-4356-972D-71210D01A8FB}">
      <dgm:prSet/>
      <dgm:spPr/>
      <dgm:t>
        <a:bodyPr/>
        <a:lstStyle/>
        <a:p>
          <a:endParaRPr lang="es-ES" sz="1100" b="0" i="0">
            <a:solidFill>
              <a:schemeClr val="tx1"/>
            </a:solidFill>
            <a:latin typeface="Montserrat" pitchFamily="2" charset="77"/>
          </a:endParaRPr>
        </a:p>
      </dgm:t>
    </dgm:pt>
    <dgm:pt modelId="{D8D245A7-CB83-4398-9FB0-0C5A924BDF74}" type="pres">
      <dgm:prSet presAssocID="{1911D708-0E20-4F75-A7DC-352D05BACA2F}" presName="diagram" presStyleCnt="0">
        <dgm:presLayoutVars>
          <dgm:chPref val="1"/>
          <dgm:dir/>
          <dgm:animOne val="branch"/>
          <dgm:animLvl val="lvl"/>
          <dgm:resizeHandles val="exact"/>
        </dgm:presLayoutVars>
      </dgm:prSet>
      <dgm:spPr/>
      <dgm:t>
        <a:bodyPr/>
        <a:lstStyle/>
        <a:p>
          <a:endParaRPr lang="es-MX"/>
        </a:p>
      </dgm:t>
    </dgm:pt>
    <dgm:pt modelId="{3324374C-566C-476B-9D48-8AFA7DC8A53C}" type="pres">
      <dgm:prSet presAssocID="{C0C68E27-4641-4A27-B0EB-9ADD8D249265}" presName="root1" presStyleCnt="0"/>
      <dgm:spPr/>
    </dgm:pt>
    <dgm:pt modelId="{05F38236-D380-4D2C-9BA8-9C9C5D5D09E1}" type="pres">
      <dgm:prSet presAssocID="{C0C68E27-4641-4A27-B0EB-9ADD8D249265}" presName="LevelOneTextNode" presStyleLbl="node0" presStyleIdx="0" presStyleCnt="1" custScaleX="87160" custLinFactNeighborX="8832">
        <dgm:presLayoutVars>
          <dgm:chPref val="3"/>
        </dgm:presLayoutVars>
      </dgm:prSet>
      <dgm:spPr/>
      <dgm:t>
        <a:bodyPr/>
        <a:lstStyle/>
        <a:p>
          <a:endParaRPr lang="es-MX"/>
        </a:p>
      </dgm:t>
    </dgm:pt>
    <dgm:pt modelId="{24519277-DEF8-427A-8A94-B13553414B48}" type="pres">
      <dgm:prSet presAssocID="{C0C68E27-4641-4A27-B0EB-9ADD8D249265}" presName="level2hierChild" presStyleCnt="0"/>
      <dgm:spPr/>
    </dgm:pt>
    <dgm:pt modelId="{3609179E-D412-43E2-8E5A-A592256CBD26}" type="pres">
      <dgm:prSet presAssocID="{9660F365-6A5B-444B-A677-94BA94F8B75A}" presName="conn2-1" presStyleLbl="parChTrans1D2" presStyleIdx="0" presStyleCnt="3"/>
      <dgm:spPr/>
      <dgm:t>
        <a:bodyPr/>
        <a:lstStyle/>
        <a:p>
          <a:endParaRPr lang="es-MX"/>
        </a:p>
      </dgm:t>
    </dgm:pt>
    <dgm:pt modelId="{20530B9A-45B5-446A-8617-06149ECD4755}" type="pres">
      <dgm:prSet presAssocID="{9660F365-6A5B-444B-A677-94BA94F8B75A}" presName="connTx" presStyleLbl="parChTrans1D2" presStyleIdx="0" presStyleCnt="3"/>
      <dgm:spPr/>
      <dgm:t>
        <a:bodyPr/>
        <a:lstStyle/>
        <a:p>
          <a:endParaRPr lang="es-MX"/>
        </a:p>
      </dgm:t>
    </dgm:pt>
    <dgm:pt modelId="{1561BBB1-2E7A-4DCF-B4D4-D213EE1EF466}" type="pres">
      <dgm:prSet presAssocID="{088AF108-3EB9-4942-9466-D2AAED18F3FA}" presName="root2" presStyleCnt="0"/>
      <dgm:spPr/>
    </dgm:pt>
    <dgm:pt modelId="{C3F1489C-4310-4046-B1E2-BF2FCAD38545}" type="pres">
      <dgm:prSet presAssocID="{088AF108-3EB9-4942-9466-D2AAED18F3FA}" presName="LevelTwoTextNode" presStyleLbl="node2" presStyleIdx="0" presStyleCnt="3" custScaleX="97718">
        <dgm:presLayoutVars>
          <dgm:chPref val="3"/>
        </dgm:presLayoutVars>
      </dgm:prSet>
      <dgm:spPr/>
      <dgm:t>
        <a:bodyPr/>
        <a:lstStyle/>
        <a:p>
          <a:endParaRPr lang="es-MX"/>
        </a:p>
      </dgm:t>
    </dgm:pt>
    <dgm:pt modelId="{9EC0DAF8-35D1-4207-A762-0F9645DED180}" type="pres">
      <dgm:prSet presAssocID="{088AF108-3EB9-4942-9466-D2AAED18F3FA}" presName="level3hierChild" presStyleCnt="0"/>
      <dgm:spPr/>
    </dgm:pt>
    <dgm:pt modelId="{4C6ABB7D-BEAE-492A-AAE0-F6B0D1B0E9F9}" type="pres">
      <dgm:prSet presAssocID="{C1BA6CCD-7802-4A31-A16F-D131529B8F24}" presName="conn2-1" presStyleLbl="parChTrans1D2" presStyleIdx="1" presStyleCnt="3"/>
      <dgm:spPr/>
      <dgm:t>
        <a:bodyPr/>
        <a:lstStyle/>
        <a:p>
          <a:endParaRPr lang="es-MX"/>
        </a:p>
      </dgm:t>
    </dgm:pt>
    <dgm:pt modelId="{80D3DEE2-432F-40B3-9C34-8EF93F1CDA49}" type="pres">
      <dgm:prSet presAssocID="{C1BA6CCD-7802-4A31-A16F-D131529B8F24}" presName="connTx" presStyleLbl="parChTrans1D2" presStyleIdx="1" presStyleCnt="3"/>
      <dgm:spPr/>
      <dgm:t>
        <a:bodyPr/>
        <a:lstStyle/>
        <a:p>
          <a:endParaRPr lang="es-MX"/>
        </a:p>
      </dgm:t>
    </dgm:pt>
    <dgm:pt modelId="{ED1F631D-005B-4E2A-943E-5E8321E73CC2}" type="pres">
      <dgm:prSet presAssocID="{81B4C68B-7E1D-47F2-B7D7-544ED365F0AD}" presName="root2" presStyleCnt="0"/>
      <dgm:spPr/>
    </dgm:pt>
    <dgm:pt modelId="{7DF2D6DE-F436-47F5-AB39-D8485ADD0B40}" type="pres">
      <dgm:prSet presAssocID="{81B4C68B-7E1D-47F2-B7D7-544ED365F0AD}" presName="LevelTwoTextNode" presStyleLbl="node2" presStyleIdx="1" presStyleCnt="3" custScaleX="103995" custScaleY="99538">
        <dgm:presLayoutVars>
          <dgm:chPref val="3"/>
        </dgm:presLayoutVars>
      </dgm:prSet>
      <dgm:spPr>
        <a:xfrm>
          <a:off x="2720811" y="1207420"/>
          <a:ext cx="2049068" cy="1048459"/>
        </a:xfrm>
        <a:prstGeom prst="roundRect">
          <a:avLst>
            <a:gd name="adj" fmla="val 10000"/>
          </a:avLst>
        </a:prstGeom>
      </dgm:spPr>
      <dgm:t>
        <a:bodyPr/>
        <a:lstStyle/>
        <a:p>
          <a:endParaRPr lang="es-MX"/>
        </a:p>
      </dgm:t>
    </dgm:pt>
    <dgm:pt modelId="{DE70FA81-5ED5-42E9-A783-3B2C43BC87AF}" type="pres">
      <dgm:prSet presAssocID="{81B4C68B-7E1D-47F2-B7D7-544ED365F0AD}" presName="level3hierChild" presStyleCnt="0"/>
      <dgm:spPr/>
    </dgm:pt>
    <dgm:pt modelId="{1495CC25-B288-4CAE-ADB0-150EC7D3D328}" type="pres">
      <dgm:prSet presAssocID="{48F38FAF-29DF-4294-81C0-DF6CF4D38E03}" presName="conn2-1" presStyleLbl="parChTrans1D2" presStyleIdx="2" presStyleCnt="3"/>
      <dgm:spPr/>
      <dgm:t>
        <a:bodyPr/>
        <a:lstStyle/>
        <a:p>
          <a:endParaRPr lang="es-MX"/>
        </a:p>
      </dgm:t>
    </dgm:pt>
    <dgm:pt modelId="{DDBD5147-4EEA-4796-B159-6AE48233B476}" type="pres">
      <dgm:prSet presAssocID="{48F38FAF-29DF-4294-81C0-DF6CF4D38E03}" presName="connTx" presStyleLbl="parChTrans1D2" presStyleIdx="2" presStyleCnt="3"/>
      <dgm:spPr/>
      <dgm:t>
        <a:bodyPr/>
        <a:lstStyle/>
        <a:p>
          <a:endParaRPr lang="es-MX"/>
        </a:p>
      </dgm:t>
    </dgm:pt>
    <dgm:pt modelId="{89A2E369-493F-4356-9FC3-3D96A14F1473}" type="pres">
      <dgm:prSet presAssocID="{E0BCCD48-43CD-488F-99FD-BE23716BC736}" presName="root2" presStyleCnt="0"/>
      <dgm:spPr/>
    </dgm:pt>
    <dgm:pt modelId="{9795A2B4-EFEA-4762-BA87-FBAEE02941A1}" type="pres">
      <dgm:prSet presAssocID="{E0BCCD48-43CD-488F-99FD-BE23716BC736}" presName="LevelTwoTextNode" presStyleLbl="node2" presStyleIdx="2" presStyleCnt="3" custScaleX="95066">
        <dgm:presLayoutVars>
          <dgm:chPref val="3"/>
        </dgm:presLayoutVars>
      </dgm:prSet>
      <dgm:spPr/>
      <dgm:t>
        <a:bodyPr/>
        <a:lstStyle/>
        <a:p>
          <a:endParaRPr lang="es-MX"/>
        </a:p>
      </dgm:t>
    </dgm:pt>
    <dgm:pt modelId="{94B78F42-2D48-4827-9F19-F5DF15AF5C8B}" type="pres">
      <dgm:prSet presAssocID="{E0BCCD48-43CD-488F-99FD-BE23716BC736}" presName="level3hierChild" presStyleCnt="0"/>
      <dgm:spPr/>
    </dgm:pt>
  </dgm:ptLst>
  <dgm:cxnLst>
    <dgm:cxn modelId="{CEE2F525-F25B-440B-903B-116A85BE88AB}" type="presOf" srcId="{088AF108-3EB9-4942-9466-D2AAED18F3FA}" destId="{C3F1489C-4310-4046-B1E2-BF2FCAD38545}" srcOrd="0" destOrd="0" presId="urn:microsoft.com/office/officeart/2005/8/layout/hierarchy2"/>
    <dgm:cxn modelId="{5FDEA9B0-33C8-4074-A6B7-B922F38784AB}" srcId="{C0C68E27-4641-4A27-B0EB-9ADD8D249265}" destId="{81B4C68B-7E1D-47F2-B7D7-544ED365F0AD}" srcOrd="1" destOrd="0" parTransId="{C1BA6CCD-7802-4A31-A16F-D131529B8F24}" sibTransId="{62170E03-E4A4-466C-A403-1E9B5ED684DB}"/>
    <dgm:cxn modelId="{68F2FA74-BB7A-4923-B666-775A84BC0178}" srcId="{1911D708-0E20-4F75-A7DC-352D05BACA2F}" destId="{C0C68E27-4641-4A27-B0EB-9ADD8D249265}" srcOrd="0" destOrd="0" parTransId="{B96EC403-0665-4029-8CF2-EAE08AA96A26}" sibTransId="{53839FE2-2B19-433F-80FD-CC753EBEAA4D}"/>
    <dgm:cxn modelId="{72C7FC73-FB8D-4661-8014-EE0FA75E4D36}" type="presOf" srcId="{1911D708-0E20-4F75-A7DC-352D05BACA2F}" destId="{D8D245A7-CB83-4398-9FB0-0C5A924BDF74}" srcOrd="0" destOrd="0" presId="urn:microsoft.com/office/officeart/2005/8/layout/hierarchy2"/>
    <dgm:cxn modelId="{1D992635-9FEB-4989-8E95-AA63BC02DF5C}" type="presOf" srcId="{C1BA6CCD-7802-4A31-A16F-D131529B8F24}" destId="{80D3DEE2-432F-40B3-9C34-8EF93F1CDA49}" srcOrd="1" destOrd="0" presId="urn:microsoft.com/office/officeart/2005/8/layout/hierarchy2"/>
    <dgm:cxn modelId="{B2941FB1-CF8E-4B36-BF6D-9DD2FD1B4A15}" srcId="{C0C68E27-4641-4A27-B0EB-9ADD8D249265}" destId="{088AF108-3EB9-4942-9466-D2AAED18F3FA}" srcOrd="0" destOrd="0" parTransId="{9660F365-6A5B-444B-A677-94BA94F8B75A}" sibTransId="{08169F78-6D77-4A3A-B7B1-1DA95D828534}"/>
    <dgm:cxn modelId="{B07AB506-397A-45E6-B986-BE68CA68E537}" type="presOf" srcId="{C0C68E27-4641-4A27-B0EB-9ADD8D249265}" destId="{05F38236-D380-4D2C-9BA8-9C9C5D5D09E1}" srcOrd="0" destOrd="0" presId="urn:microsoft.com/office/officeart/2005/8/layout/hierarchy2"/>
    <dgm:cxn modelId="{AD3EF9C2-E1D4-4755-AFEF-EE714C72BB88}" type="presOf" srcId="{81B4C68B-7E1D-47F2-B7D7-544ED365F0AD}" destId="{7DF2D6DE-F436-47F5-AB39-D8485ADD0B40}" srcOrd="0" destOrd="0" presId="urn:microsoft.com/office/officeart/2005/8/layout/hierarchy2"/>
    <dgm:cxn modelId="{76B94DFF-EAAE-45F6-AA1F-6956BBA7B7CC}" type="presOf" srcId="{48F38FAF-29DF-4294-81C0-DF6CF4D38E03}" destId="{DDBD5147-4EEA-4796-B159-6AE48233B476}" srcOrd="1" destOrd="0" presId="urn:microsoft.com/office/officeart/2005/8/layout/hierarchy2"/>
    <dgm:cxn modelId="{1CD4E97F-F03C-42D2-B831-81ED4A87A0E5}" type="presOf" srcId="{9660F365-6A5B-444B-A677-94BA94F8B75A}" destId="{3609179E-D412-43E2-8E5A-A592256CBD26}" srcOrd="0" destOrd="0" presId="urn:microsoft.com/office/officeart/2005/8/layout/hierarchy2"/>
    <dgm:cxn modelId="{EB6BEFC4-100C-4904-B4B9-81117FAF859D}" type="presOf" srcId="{C1BA6CCD-7802-4A31-A16F-D131529B8F24}" destId="{4C6ABB7D-BEAE-492A-AAE0-F6B0D1B0E9F9}" srcOrd="0" destOrd="0" presId="urn:microsoft.com/office/officeart/2005/8/layout/hierarchy2"/>
    <dgm:cxn modelId="{653FA38D-0096-486B-A90F-D281E4743346}" type="presOf" srcId="{E0BCCD48-43CD-488F-99FD-BE23716BC736}" destId="{9795A2B4-EFEA-4762-BA87-FBAEE02941A1}" srcOrd="0" destOrd="0" presId="urn:microsoft.com/office/officeart/2005/8/layout/hierarchy2"/>
    <dgm:cxn modelId="{CF48B3AB-65E0-4B4A-8A81-890F36F1D19F}" type="presOf" srcId="{48F38FAF-29DF-4294-81C0-DF6CF4D38E03}" destId="{1495CC25-B288-4CAE-ADB0-150EC7D3D328}" srcOrd="0" destOrd="0" presId="urn:microsoft.com/office/officeart/2005/8/layout/hierarchy2"/>
    <dgm:cxn modelId="{9F149CA7-1565-4356-972D-71210D01A8FB}" srcId="{C0C68E27-4641-4A27-B0EB-9ADD8D249265}" destId="{E0BCCD48-43CD-488F-99FD-BE23716BC736}" srcOrd="2" destOrd="0" parTransId="{48F38FAF-29DF-4294-81C0-DF6CF4D38E03}" sibTransId="{CBC37DE5-1945-45A4-9DBD-37CEFFE16D44}"/>
    <dgm:cxn modelId="{D4BB6C82-4CE3-4A82-AC4B-59A060B16C37}" type="presOf" srcId="{9660F365-6A5B-444B-A677-94BA94F8B75A}" destId="{20530B9A-45B5-446A-8617-06149ECD4755}" srcOrd="1" destOrd="0" presId="urn:microsoft.com/office/officeart/2005/8/layout/hierarchy2"/>
    <dgm:cxn modelId="{B1D3FA73-00AF-486A-9FE0-2C66906AF5AE}" type="presParOf" srcId="{D8D245A7-CB83-4398-9FB0-0C5A924BDF74}" destId="{3324374C-566C-476B-9D48-8AFA7DC8A53C}" srcOrd="0" destOrd="0" presId="urn:microsoft.com/office/officeart/2005/8/layout/hierarchy2"/>
    <dgm:cxn modelId="{85F1196B-54EF-4D01-AF64-E08BB3922650}" type="presParOf" srcId="{3324374C-566C-476B-9D48-8AFA7DC8A53C}" destId="{05F38236-D380-4D2C-9BA8-9C9C5D5D09E1}" srcOrd="0" destOrd="0" presId="urn:microsoft.com/office/officeart/2005/8/layout/hierarchy2"/>
    <dgm:cxn modelId="{6C23CE69-E02F-41F6-A2CC-8BD47DF2E4D8}" type="presParOf" srcId="{3324374C-566C-476B-9D48-8AFA7DC8A53C}" destId="{24519277-DEF8-427A-8A94-B13553414B48}" srcOrd="1" destOrd="0" presId="urn:microsoft.com/office/officeart/2005/8/layout/hierarchy2"/>
    <dgm:cxn modelId="{6063D292-BFE0-4E80-9394-B8B4D867E115}" type="presParOf" srcId="{24519277-DEF8-427A-8A94-B13553414B48}" destId="{3609179E-D412-43E2-8E5A-A592256CBD26}" srcOrd="0" destOrd="0" presId="urn:microsoft.com/office/officeart/2005/8/layout/hierarchy2"/>
    <dgm:cxn modelId="{6660DEEB-31C1-4279-8116-1A1FA61E54FA}" type="presParOf" srcId="{3609179E-D412-43E2-8E5A-A592256CBD26}" destId="{20530B9A-45B5-446A-8617-06149ECD4755}" srcOrd="0" destOrd="0" presId="urn:microsoft.com/office/officeart/2005/8/layout/hierarchy2"/>
    <dgm:cxn modelId="{B40EEAC8-DC38-47F7-AF7C-0BDCF8925B16}" type="presParOf" srcId="{24519277-DEF8-427A-8A94-B13553414B48}" destId="{1561BBB1-2E7A-4DCF-B4D4-D213EE1EF466}" srcOrd="1" destOrd="0" presId="urn:microsoft.com/office/officeart/2005/8/layout/hierarchy2"/>
    <dgm:cxn modelId="{B89AA140-F9AB-4960-AB12-6EFC1C4BF01E}" type="presParOf" srcId="{1561BBB1-2E7A-4DCF-B4D4-D213EE1EF466}" destId="{C3F1489C-4310-4046-B1E2-BF2FCAD38545}" srcOrd="0" destOrd="0" presId="urn:microsoft.com/office/officeart/2005/8/layout/hierarchy2"/>
    <dgm:cxn modelId="{7925AEAF-6CDC-40F9-BB93-39C6CAD75FF4}" type="presParOf" srcId="{1561BBB1-2E7A-4DCF-B4D4-D213EE1EF466}" destId="{9EC0DAF8-35D1-4207-A762-0F9645DED180}" srcOrd="1" destOrd="0" presId="urn:microsoft.com/office/officeart/2005/8/layout/hierarchy2"/>
    <dgm:cxn modelId="{6FF6F325-7CCD-46D4-A517-535A4DB6D4EC}" type="presParOf" srcId="{24519277-DEF8-427A-8A94-B13553414B48}" destId="{4C6ABB7D-BEAE-492A-AAE0-F6B0D1B0E9F9}" srcOrd="2" destOrd="0" presId="urn:microsoft.com/office/officeart/2005/8/layout/hierarchy2"/>
    <dgm:cxn modelId="{FB30F83C-60F7-4DEC-B2F9-FCCD47BB0909}" type="presParOf" srcId="{4C6ABB7D-BEAE-492A-AAE0-F6B0D1B0E9F9}" destId="{80D3DEE2-432F-40B3-9C34-8EF93F1CDA49}" srcOrd="0" destOrd="0" presId="urn:microsoft.com/office/officeart/2005/8/layout/hierarchy2"/>
    <dgm:cxn modelId="{99002C24-013D-490C-813E-25CD279760B5}" type="presParOf" srcId="{24519277-DEF8-427A-8A94-B13553414B48}" destId="{ED1F631D-005B-4E2A-943E-5E8321E73CC2}" srcOrd="3" destOrd="0" presId="urn:microsoft.com/office/officeart/2005/8/layout/hierarchy2"/>
    <dgm:cxn modelId="{EEA5D6B7-2285-41BF-B14E-F70569102740}" type="presParOf" srcId="{ED1F631D-005B-4E2A-943E-5E8321E73CC2}" destId="{7DF2D6DE-F436-47F5-AB39-D8485ADD0B40}" srcOrd="0" destOrd="0" presId="urn:microsoft.com/office/officeart/2005/8/layout/hierarchy2"/>
    <dgm:cxn modelId="{22602911-E789-475A-B18A-145D7A4B192D}" type="presParOf" srcId="{ED1F631D-005B-4E2A-943E-5E8321E73CC2}" destId="{DE70FA81-5ED5-42E9-A783-3B2C43BC87AF}" srcOrd="1" destOrd="0" presId="urn:microsoft.com/office/officeart/2005/8/layout/hierarchy2"/>
    <dgm:cxn modelId="{F4ADACC5-86A6-449D-A306-CA97D375D79B}" type="presParOf" srcId="{24519277-DEF8-427A-8A94-B13553414B48}" destId="{1495CC25-B288-4CAE-ADB0-150EC7D3D328}" srcOrd="4" destOrd="0" presId="urn:microsoft.com/office/officeart/2005/8/layout/hierarchy2"/>
    <dgm:cxn modelId="{8FF7BD4F-4163-4941-BED8-87F334A74E22}" type="presParOf" srcId="{1495CC25-B288-4CAE-ADB0-150EC7D3D328}" destId="{DDBD5147-4EEA-4796-B159-6AE48233B476}" srcOrd="0" destOrd="0" presId="urn:microsoft.com/office/officeart/2005/8/layout/hierarchy2"/>
    <dgm:cxn modelId="{C203F369-3483-47ED-BCAC-F5FDBF008CE6}" type="presParOf" srcId="{24519277-DEF8-427A-8A94-B13553414B48}" destId="{89A2E369-493F-4356-9FC3-3D96A14F1473}" srcOrd="5" destOrd="0" presId="urn:microsoft.com/office/officeart/2005/8/layout/hierarchy2"/>
    <dgm:cxn modelId="{02670490-A063-43CE-88C0-4822B569D7B7}" type="presParOf" srcId="{89A2E369-493F-4356-9FC3-3D96A14F1473}" destId="{9795A2B4-EFEA-4762-BA87-FBAEE02941A1}" srcOrd="0" destOrd="0" presId="urn:microsoft.com/office/officeart/2005/8/layout/hierarchy2"/>
    <dgm:cxn modelId="{2D703953-DA33-443B-99E9-1011D33E6E78}" type="presParOf" srcId="{89A2E369-493F-4356-9FC3-3D96A14F1473}" destId="{94B78F42-2D48-4827-9F19-F5DF15AF5C8B}" srcOrd="1" destOrd="0" presId="urn:microsoft.com/office/officeart/2005/8/layout/hierarchy2"/>
  </dgm:cxnLst>
  <dgm:bg>
    <a:noFill/>
  </dgm:bg>
  <dgm:whole>
    <a:ln>
      <a:solidFill>
        <a:srgbClr val="1D4136"/>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11D708-0E20-4F75-A7DC-352D05BACA2F}" type="doc">
      <dgm:prSet loTypeId="urn:microsoft.com/office/officeart/2005/8/layout/hierarchy2" loCatId="hierarchy" qsTypeId="urn:microsoft.com/office/officeart/2005/8/quickstyle/simple1" qsCatId="simple" csTypeId="urn:microsoft.com/office/officeart/2005/8/colors/accent3_4" csCatId="accent3" phldr="1"/>
      <dgm:spPr/>
      <dgm:t>
        <a:bodyPr/>
        <a:lstStyle/>
        <a:p>
          <a:endParaRPr lang="es-ES"/>
        </a:p>
      </dgm:t>
    </dgm:pt>
    <dgm:pt modelId="{C0C68E27-4641-4A27-B0EB-9ADD8D249265}">
      <dgm:prSet phldrT="[Texto]" custT="1"/>
      <dgm:spPr/>
      <dgm:t>
        <a:bodyPr/>
        <a:lstStyle/>
        <a:p>
          <a:r>
            <a:rPr lang="es-ES" sz="1050" b="1" i="0" dirty="0">
              <a:latin typeface="Montserrat" pitchFamily="2" charset="77"/>
            </a:rPr>
            <a:t>Protocolo Universal</a:t>
          </a:r>
        </a:p>
      </dgm:t>
    </dgm:pt>
    <dgm:pt modelId="{B96EC403-0665-4029-8CF2-EAE08AA96A26}" type="parTrans" cxnId="{68F2FA74-BB7A-4923-B666-775A84BC0178}">
      <dgm:prSet/>
      <dgm:spPr/>
      <dgm:t>
        <a:bodyPr/>
        <a:lstStyle/>
        <a:p>
          <a:endParaRPr lang="es-ES" sz="1050" b="0" i="0">
            <a:solidFill>
              <a:schemeClr val="tx1"/>
            </a:solidFill>
            <a:latin typeface="Montserrat" pitchFamily="2" charset="77"/>
          </a:endParaRPr>
        </a:p>
      </dgm:t>
    </dgm:pt>
    <dgm:pt modelId="{53839FE2-2B19-433F-80FD-CC753EBEAA4D}" type="sibTrans" cxnId="{68F2FA74-BB7A-4923-B666-775A84BC0178}">
      <dgm:prSet/>
      <dgm:spPr/>
      <dgm:t>
        <a:bodyPr/>
        <a:lstStyle/>
        <a:p>
          <a:endParaRPr lang="es-ES" sz="1050" b="0" i="0">
            <a:solidFill>
              <a:schemeClr val="tx1"/>
            </a:solidFill>
            <a:latin typeface="Montserrat" pitchFamily="2" charset="77"/>
          </a:endParaRPr>
        </a:p>
      </dgm:t>
    </dgm:pt>
    <dgm:pt modelId="{088AF108-3EB9-4942-9466-D2AAED18F3FA}">
      <dgm:prSet phldrT="[Texto]" custT="1"/>
      <dgm:spPr/>
      <dgm:t>
        <a:bodyPr/>
        <a:lstStyle/>
        <a:p>
          <a:r>
            <a:rPr lang="es-ES" sz="1050" b="1" i="0" dirty="0">
              <a:solidFill>
                <a:schemeClr val="bg1"/>
              </a:solidFill>
              <a:latin typeface="Montserrat" pitchFamily="2" charset="77"/>
            </a:rPr>
            <a:t>Marcado del sitio anatómico</a:t>
          </a:r>
        </a:p>
      </dgm:t>
    </dgm:pt>
    <dgm:pt modelId="{9660F365-6A5B-444B-A677-94BA94F8B75A}" type="parTrans" cxnId="{B2941FB1-CF8E-4B36-BF6D-9DD2FD1B4A15}">
      <dgm:prSet custT="1"/>
      <dgm:spPr/>
      <dgm:t>
        <a:bodyPr/>
        <a:lstStyle/>
        <a:p>
          <a:endParaRPr lang="es-ES" sz="1050" b="0" i="0">
            <a:solidFill>
              <a:schemeClr val="tx1"/>
            </a:solidFill>
            <a:latin typeface="Montserrat" pitchFamily="2" charset="77"/>
          </a:endParaRPr>
        </a:p>
      </dgm:t>
    </dgm:pt>
    <dgm:pt modelId="{08169F78-6D77-4A3A-B7B1-1DA95D828534}" type="sibTrans" cxnId="{B2941FB1-CF8E-4B36-BF6D-9DD2FD1B4A15}">
      <dgm:prSet/>
      <dgm:spPr/>
      <dgm:t>
        <a:bodyPr/>
        <a:lstStyle/>
        <a:p>
          <a:endParaRPr lang="es-ES" sz="1050" b="0" i="0">
            <a:solidFill>
              <a:schemeClr val="tx1"/>
            </a:solidFill>
            <a:latin typeface="Montserrat" pitchFamily="2" charset="77"/>
          </a:endParaRPr>
        </a:p>
      </dgm:t>
    </dgm:pt>
    <dgm:pt modelId="{81B4C68B-7E1D-47F2-B7D7-544ED365F0AD}">
      <dgm:prSet custT="1"/>
      <dgm:spPr>
        <a:solidFill>
          <a:srgbClr val="9BBB59">
            <a:shade val="80000"/>
            <a:hueOff val="0"/>
            <a:satOff val="0"/>
            <a:lumOff val="0"/>
            <a:alphaOff val="0"/>
          </a:srgbClr>
        </a:solidFill>
        <a:ln w="25400" cap="flat" cmpd="sng" algn="ctr">
          <a:solidFill>
            <a:prstClr val="white">
              <a:hueOff val="0"/>
              <a:satOff val="0"/>
              <a:lumOff val="0"/>
              <a:alphaOff val="0"/>
            </a:prstClr>
          </a:solidFill>
          <a:prstDash val="solid"/>
        </a:ln>
        <a:effectLst/>
      </dgm:spPr>
      <dgm:t>
        <a:bodyPr spcFirstLastPara="0" vert="horz" wrap="square" lIns="10160" tIns="10160" rIns="10160" bIns="10160" numCol="1" spcCol="1270" anchor="ctr" anchorCtr="0"/>
        <a:lstStyle/>
        <a:p>
          <a:r>
            <a:rPr lang="es-ES" sz="1050" b="1" i="0" dirty="0">
              <a:solidFill>
                <a:schemeClr val="bg1"/>
              </a:solidFill>
              <a:latin typeface="Montserrat" pitchFamily="2" charset="77"/>
            </a:rPr>
            <a:t>Proceso de verificación pre-procedimiento</a:t>
          </a:r>
        </a:p>
      </dgm:t>
    </dgm:pt>
    <dgm:pt modelId="{C1BA6CCD-7802-4A31-A16F-D131529B8F24}" type="parTrans" cxnId="{5FDEA9B0-33C8-4074-A6B7-B922F38784AB}">
      <dgm:prSet custT="1"/>
      <dgm:spPr/>
      <dgm:t>
        <a:bodyPr/>
        <a:lstStyle/>
        <a:p>
          <a:endParaRPr lang="es-ES" sz="1050" b="0" i="0">
            <a:solidFill>
              <a:schemeClr val="tx1"/>
            </a:solidFill>
            <a:latin typeface="Montserrat" pitchFamily="2" charset="77"/>
          </a:endParaRPr>
        </a:p>
      </dgm:t>
    </dgm:pt>
    <dgm:pt modelId="{62170E03-E4A4-466C-A403-1E9B5ED684DB}" type="sibTrans" cxnId="{5FDEA9B0-33C8-4074-A6B7-B922F38784AB}">
      <dgm:prSet/>
      <dgm:spPr/>
      <dgm:t>
        <a:bodyPr/>
        <a:lstStyle/>
        <a:p>
          <a:endParaRPr lang="es-ES" sz="1050" b="0" i="0">
            <a:solidFill>
              <a:schemeClr val="tx1"/>
            </a:solidFill>
            <a:latin typeface="Montserrat" pitchFamily="2" charset="77"/>
          </a:endParaRPr>
        </a:p>
      </dgm:t>
    </dgm:pt>
    <dgm:pt modelId="{E0BCCD48-43CD-488F-99FD-BE23716BC736}">
      <dgm:prSet custT="1"/>
      <dgm:spPr/>
      <dgm:t>
        <a:bodyPr/>
        <a:lstStyle/>
        <a:p>
          <a:r>
            <a:rPr lang="es-ES" sz="1050" b="1" i="0" dirty="0">
              <a:latin typeface="Montserrat" pitchFamily="2" charset="77"/>
            </a:rPr>
            <a:t>Tiempo fuera</a:t>
          </a:r>
        </a:p>
        <a:p>
          <a:r>
            <a:rPr lang="es-ES" sz="1050" b="1" i="0" dirty="0">
              <a:latin typeface="Montserrat" pitchFamily="2" charset="77"/>
            </a:rPr>
            <a:t>“time-</a:t>
          </a:r>
          <a:r>
            <a:rPr lang="es-ES" sz="1050" b="1" i="0" dirty="0" err="1">
              <a:latin typeface="Montserrat" pitchFamily="2" charset="77"/>
            </a:rPr>
            <a:t>out</a:t>
          </a:r>
          <a:r>
            <a:rPr lang="es-ES" sz="1050" b="1" i="0" dirty="0">
              <a:latin typeface="Montserrat" pitchFamily="2" charset="77"/>
            </a:rPr>
            <a:t>”</a:t>
          </a:r>
        </a:p>
      </dgm:t>
    </dgm:pt>
    <dgm:pt modelId="{48F38FAF-29DF-4294-81C0-DF6CF4D38E03}" type="parTrans" cxnId="{9F149CA7-1565-4356-972D-71210D01A8FB}">
      <dgm:prSet custT="1"/>
      <dgm:spPr/>
      <dgm:t>
        <a:bodyPr/>
        <a:lstStyle/>
        <a:p>
          <a:endParaRPr lang="es-ES" sz="1050" b="0" i="0">
            <a:solidFill>
              <a:schemeClr val="tx1"/>
            </a:solidFill>
            <a:latin typeface="Montserrat" pitchFamily="2" charset="77"/>
          </a:endParaRPr>
        </a:p>
      </dgm:t>
    </dgm:pt>
    <dgm:pt modelId="{CBC37DE5-1945-45A4-9DBD-37CEFFE16D44}" type="sibTrans" cxnId="{9F149CA7-1565-4356-972D-71210D01A8FB}">
      <dgm:prSet/>
      <dgm:spPr/>
      <dgm:t>
        <a:bodyPr/>
        <a:lstStyle/>
        <a:p>
          <a:endParaRPr lang="es-ES" sz="1050" b="0" i="0">
            <a:solidFill>
              <a:schemeClr val="tx1"/>
            </a:solidFill>
            <a:latin typeface="Montserrat" pitchFamily="2" charset="77"/>
          </a:endParaRPr>
        </a:p>
      </dgm:t>
    </dgm:pt>
    <dgm:pt modelId="{D8D245A7-CB83-4398-9FB0-0C5A924BDF74}" type="pres">
      <dgm:prSet presAssocID="{1911D708-0E20-4F75-A7DC-352D05BACA2F}" presName="diagram" presStyleCnt="0">
        <dgm:presLayoutVars>
          <dgm:chPref val="1"/>
          <dgm:dir/>
          <dgm:animOne val="branch"/>
          <dgm:animLvl val="lvl"/>
          <dgm:resizeHandles val="exact"/>
        </dgm:presLayoutVars>
      </dgm:prSet>
      <dgm:spPr/>
      <dgm:t>
        <a:bodyPr/>
        <a:lstStyle/>
        <a:p>
          <a:endParaRPr lang="es-MX"/>
        </a:p>
      </dgm:t>
    </dgm:pt>
    <dgm:pt modelId="{3324374C-566C-476B-9D48-8AFA7DC8A53C}" type="pres">
      <dgm:prSet presAssocID="{C0C68E27-4641-4A27-B0EB-9ADD8D249265}" presName="root1" presStyleCnt="0"/>
      <dgm:spPr/>
    </dgm:pt>
    <dgm:pt modelId="{05F38236-D380-4D2C-9BA8-9C9C5D5D09E1}" type="pres">
      <dgm:prSet presAssocID="{C0C68E27-4641-4A27-B0EB-9ADD8D249265}" presName="LevelOneTextNode" presStyleLbl="node0" presStyleIdx="0" presStyleCnt="1" custScaleX="87160" custLinFactNeighborX="8832">
        <dgm:presLayoutVars>
          <dgm:chPref val="3"/>
        </dgm:presLayoutVars>
      </dgm:prSet>
      <dgm:spPr/>
      <dgm:t>
        <a:bodyPr/>
        <a:lstStyle/>
        <a:p>
          <a:endParaRPr lang="es-MX"/>
        </a:p>
      </dgm:t>
    </dgm:pt>
    <dgm:pt modelId="{24519277-DEF8-427A-8A94-B13553414B48}" type="pres">
      <dgm:prSet presAssocID="{C0C68E27-4641-4A27-B0EB-9ADD8D249265}" presName="level2hierChild" presStyleCnt="0"/>
      <dgm:spPr/>
    </dgm:pt>
    <dgm:pt modelId="{3609179E-D412-43E2-8E5A-A592256CBD26}" type="pres">
      <dgm:prSet presAssocID="{9660F365-6A5B-444B-A677-94BA94F8B75A}" presName="conn2-1" presStyleLbl="parChTrans1D2" presStyleIdx="0" presStyleCnt="3"/>
      <dgm:spPr/>
      <dgm:t>
        <a:bodyPr/>
        <a:lstStyle/>
        <a:p>
          <a:endParaRPr lang="es-MX"/>
        </a:p>
      </dgm:t>
    </dgm:pt>
    <dgm:pt modelId="{20530B9A-45B5-446A-8617-06149ECD4755}" type="pres">
      <dgm:prSet presAssocID="{9660F365-6A5B-444B-A677-94BA94F8B75A}" presName="connTx" presStyleLbl="parChTrans1D2" presStyleIdx="0" presStyleCnt="3"/>
      <dgm:spPr/>
      <dgm:t>
        <a:bodyPr/>
        <a:lstStyle/>
        <a:p>
          <a:endParaRPr lang="es-MX"/>
        </a:p>
      </dgm:t>
    </dgm:pt>
    <dgm:pt modelId="{1561BBB1-2E7A-4DCF-B4D4-D213EE1EF466}" type="pres">
      <dgm:prSet presAssocID="{088AF108-3EB9-4942-9466-D2AAED18F3FA}" presName="root2" presStyleCnt="0"/>
      <dgm:spPr/>
    </dgm:pt>
    <dgm:pt modelId="{C3F1489C-4310-4046-B1E2-BF2FCAD38545}" type="pres">
      <dgm:prSet presAssocID="{088AF108-3EB9-4942-9466-D2AAED18F3FA}" presName="LevelTwoTextNode" presStyleLbl="node2" presStyleIdx="0" presStyleCnt="3" custScaleX="97718">
        <dgm:presLayoutVars>
          <dgm:chPref val="3"/>
        </dgm:presLayoutVars>
      </dgm:prSet>
      <dgm:spPr/>
      <dgm:t>
        <a:bodyPr/>
        <a:lstStyle/>
        <a:p>
          <a:endParaRPr lang="es-MX"/>
        </a:p>
      </dgm:t>
    </dgm:pt>
    <dgm:pt modelId="{9EC0DAF8-35D1-4207-A762-0F9645DED180}" type="pres">
      <dgm:prSet presAssocID="{088AF108-3EB9-4942-9466-D2AAED18F3FA}" presName="level3hierChild" presStyleCnt="0"/>
      <dgm:spPr/>
    </dgm:pt>
    <dgm:pt modelId="{4C6ABB7D-BEAE-492A-AAE0-F6B0D1B0E9F9}" type="pres">
      <dgm:prSet presAssocID="{C1BA6CCD-7802-4A31-A16F-D131529B8F24}" presName="conn2-1" presStyleLbl="parChTrans1D2" presStyleIdx="1" presStyleCnt="3"/>
      <dgm:spPr/>
      <dgm:t>
        <a:bodyPr/>
        <a:lstStyle/>
        <a:p>
          <a:endParaRPr lang="es-MX"/>
        </a:p>
      </dgm:t>
    </dgm:pt>
    <dgm:pt modelId="{80D3DEE2-432F-40B3-9C34-8EF93F1CDA49}" type="pres">
      <dgm:prSet presAssocID="{C1BA6CCD-7802-4A31-A16F-D131529B8F24}" presName="connTx" presStyleLbl="parChTrans1D2" presStyleIdx="1" presStyleCnt="3"/>
      <dgm:spPr/>
      <dgm:t>
        <a:bodyPr/>
        <a:lstStyle/>
        <a:p>
          <a:endParaRPr lang="es-MX"/>
        </a:p>
      </dgm:t>
    </dgm:pt>
    <dgm:pt modelId="{ED1F631D-005B-4E2A-943E-5E8321E73CC2}" type="pres">
      <dgm:prSet presAssocID="{81B4C68B-7E1D-47F2-B7D7-544ED365F0AD}" presName="root2" presStyleCnt="0"/>
      <dgm:spPr/>
    </dgm:pt>
    <dgm:pt modelId="{7DF2D6DE-F436-47F5-AB39-D8485ADD0B40}" type="pres">
      <dgm:prSet presAssocID="{81B4C68B-7E1D-47F2-B7D7-544ED365F0AD}" presName="LevelTwoTextNode" presStyleLbl="node2" presStyleIdx="1" presStyleCnt="3" custScaleX="103995" custScaleY="99538">
        <dgm:presLayoutVars>
          <dgm:chPref val="3"/>
        </dgm:presLayoutVars>
      </dgm:prSet>
      <dgm:spPr>
        <a:xfrm>
          <a:off x="2720811" y="1207420"/>
          <a:ext cx="2049068" cy="1048459"/>
        </a:xfrm>
        <a:prstGeom prst="roundRect">
          <a:avLst>
            <a:gd name="adj" fmla="val 10000"/>
          </a:avLst>
        </a:prstGeom>
      </dgm:spPr>
      <dgm:t>
        <a:bodyPr/>
        <a:lstStyle/>
        <a:p>
          <a:endParaRPr lang="es-MX"/>
        </a:p>
      </dgm:t>
    </dgm:pt>
    <dgm:pt modelId="{DE70FA81-5ED5-42E9-A783-3B2C43BC87AF}" type="pres">
      <dgm:prSet presAssocID="{81B4C68B-7E1D-47F2-B7D7-544ED365F0AD}" presName="level3hierChild" presStyleCnt="0"/>
      <dgm:spPr/>
    </dgm:pt>
    <dgm:pt modelId="{1495CC25-B288-4CAE-ADB0-150EC7D3D328}" type="pres">
      <dgm:prSet presAssocID="{48F38FAF-29DF-4294-81C0-DF6CF4D38E03}" presName="conn2-1" presStyleLbl="parChTrans1D2" presStyleIdx="2" presStyleCnt="3"/>
      <dgm:spPr/>
      <dgm:t>
        <a:bodyPr/>
        <a:lstStyle/>
        <a:p>
          <a:endParaRPr lang="es-MX"/>
        </a:p>
      </dgm:t>
    </dgm:pt>
    <dgm:pt modelId="{DDBD5147-4EEA-4796-B159-6AE48233B476}" type="pres">
      <dgm:prSet presAssocID="{48F38FAF-29DF-4294-81C0-DF6CF4D38E03}" presName="connTx" presStyleLbl="parChTrans1D2" presStyleIdx="2" presStyleCnt="3"/>
      <dgm:spPr/>
      <dgm:t>
        <a:bodyPr/>
        <a:lstStyle/>
        <a:p>
          <a:endParaRPr lang="es-MX"/>
        </a:p>
      </dgm:t>
    </dgm:pt>
    <dgm:pt modelId="{89A2E369-493F-4356-9FC3-3D96A14F1473}" type="pres">
      <dgm:prSet presAssocID="{E0BCCD48-43CD-488F-99FD-BE23716BC736}" presName="root2" presStyleCnt="0"/>
      <dgm:spPr/>
    </dgm:pt>
    <dgm:pt modelId="{9795A2B4-EFEA-4762-BA87-FBAEE02941A1}" type="pres">
      <dgm:prSet presAssocID="{E0BCCD48-43CD-488F-99FD-BE23716BC736}" presName="LevelTwoTextNode" presStyleLbl="node2" presStyleIdx="2" presStyleCnt="3" custScaleX="95066">
        <dgm:presLayoutVars>
          <dgm:chPref val="3"/>
        </dgm:presLayoutVars>
      </dgm:prSet>
      <dgm:spPr/>
      <dgm:t>
        <a:bodyPr/>
        <a:lstStyle/>
        <a:p>
          <a:endParaRPr lang="es-MX"/>
        </a:p>
      </dgm:t>
    </dgm:pt>
    <dgm:pt modelId="{94B78F42-2D48-4827-9F19-F5DF15AF5C8B}" type="pres">
      <dgm:prSet presAssocID="{E0BCCD48-43CD-488F-99FD-BE23716BC736}" presName="level3hierChild" presStyleCnt="0"/>
      <dgm:spPr/>
    </dgm:pt>
  </dgm:ptLst>
  <dgm:cxnLst>
    <dgm:cxn modelId="{6DE517AF-B03F-44C4-8419-23CF7D0BAA9F}" type="presOf" srcId="{1911D708-0E20-4F75-A7DC-352D05BACA2F}" destId="{D8D245A7-CB83-4398-9FB0-0C5A924BDF74}" srcOrd="0" destOrd="0" presId="urn:microsoft.com/office/officeart/2005/8/layout/hierarchy2"/>
    <dgm:cxn modelId="{BDBECA28-165D-4AAB-B805-8B8D9CA878B4}" type="presOf" srcId="{C1BA6CCD-7802-4A31-A16F-D131529B8F24}" destId="{80D3DEE2-432F-40B3-9C34-8EF93F1CDA49}" srcOrd="1" destOrd="0" presId="urn:microsoft.com/office/officeart/2005/8/layout/hierarchy2"/>
    <dgm:cxn modelId="{7C411838-8064-41B8-8E92-39CCE16A5322}" type="presOf" srcId="{48F38FAF-29DF-4294-81C0-DF6CF4D38E03}" destId="{1495CC25-B288-4CAE-ADB0-150EC7D3D328}" srcOrd="0" destOrd="0" presId="urn:microsoft.com/office/officeart/2005/8/layout/hierarchy2"/>
    <dgm:cxn modelId="{76B35CF9-F283-477C-8F04-76BB6DF738E1}" type="presOf" srcId="{C0C68E27-4641-4A27-B0EB-9ADD8D249265}" destId="{05F38236-D380-4D2C-9BA8-9C9C5D5D09E1}" srcOrd="0" destOrd="0" presId="urn:microsoft.com/office/officeart/2005/8/layout/hierarchy2"/>
    <dgm:cxn modelId="{5FDEA9B0-33C8-4074-A6B7-B922F38784AB}" srcId="{C0C68E27-4641-4A27-B0EB-9ADD8D249265}" destId="{81B4C68B-7E1D-47F2-B7D7-544ED365F0AD}" srcOrd="1" destOrd="0" parTransId="{C1BA6CCD-7802-4A31-A16F-D131529B8F24}" sibTransId="{62170E03-E4A4-466C-A403-1E9B5ED684DB}"/>
    <dgm:cxn modelId="{68F2FA74-BB7A-4923-B666-775A84BC0178}" srcId="{1911D708-0E20-4F75-A7DC-352D05BACA2F}" destId="{C0C68E27-4641-4A27-B0EB-9ADD8D249265}" srcOrd="0" destOrd="0" parTransId="{B96EC403-0665-4029-8CF2-EAE08AA96A26}" sibTransId="{53839FE2-2B19-433F-80FD-CC753EBEAA4D}"/>
    <dgm:cxn modelId="{B2941FB1-CF8E-4B36-BF6D-9DD2FD1B4A15}" srcId="{C0C68E27-4641-4A27-B0EB-9ADD8D249265}" destId="{088AF108-3EB9-4942-9466-D2AAED18F3FA}" srcOrd="0" destOrd="0" parTransId="{9660F365-6A5B-444B-A677-94BA94F8B75A}" sibTransId="{08169F78-6D77-4A3A-B7B1-1DA95D828534}"/>
    <dgm:cxn modelId="{2F681BF6-DA34-4836-A233-4E19D36757F5}" type="presOf" srcId="{088AF108-3EB9-4942-9466-D2AAED18F3FA}" destId="{C3F1489C-4310-4046-B1E2-BF2FCAD38545}" srcOrd="0" destOrd="0" presId="urn:microsoft.com/office/officeart/2005/8/layout/hierarchy2"/>
    <dgm:cxn modelId="{EE752F07-8D4D-4074-9ACB-798C4299248E}" type="presOf" srcId="{81B4C68B-7E1D-47F2-B7D7-544ED365F0AD}" destId="{7DF2D6DE-F436-47F5-AB39-D8485ADD0B40}" srcOrd="0" destOrd="0" presId="urn:microsoft.com/office/officeart/2005/8/layout/hierarchy2"/>
    <dgm:cxn modelId="{86845D6F-2FD5-48AE-8D2C-5C54A79F5BB9}" type="presOf" srcId="{9660F365-6A5B-444B-A677-94BA94F8B75A}" destId="{20530B9A-45B5-446A-8617-06149ECD4755}" srcOrd="1" destOrd="0" presId="urn:microsoft.com/office/officeart/2005/8/layout/hierarchy2"/>
    <dgm:cxn modelId="{2C0D3E95-BCD9-4A71-B416-1152CFF3F45C}" type="presOf" srcId="{E0BCCD48-43CD-488F-99FD-BE23716BC736}" destId="{9795A2B4-EFEA-4762-BA87-FBAEE02941A1}" srcOrd="0" destOrd="0" presId="urn:microsoft.com/office/officeart/2005/8/layout/hierarchy2"/>
    <dgm:cxn modelId="{A4D58FD5-AA7F-4FB6-8DDC-2DAA7A7506D6}" type="presOf" srcId="{9660F365-6A5B-444B-A677-94BA94F8B75A}" destId="{3609179E-D412-43E2-8E5A-A592256CBD26}" srcOrd="0" destOrd="0" presId="urn:microsoft.com/office/officeart/2005/8/layout/hierarchy2"/>
    <dgm:cxn modelId="{C5122B75-B7CF-46D4-BD43-72624025E7AD}" type="presOf" srcId="{C1BA6CCD-7802-4A31-A16F-D131529B8F24}" destId="{4C6ABB7D-BEAE-492A-AAE0-F6B0D1B0E9F9}" srcOrd="0" destOrd="0" presId="urn:microsoft.com/office/officeart/2005/8/layout/hierarchy2"/>
    <dgm:cxn modelId="{409C59E6-76BC-48F0-96DA-D7D47E4596FB}" type="presOf" srcId="{48F38FAF-29DF-4294-81C0-DF6CF4D38E03}" destId="{DDBD5147-4EEA-4796-B159-6AE48233B476}" srcOrd="1" destOrd="0" presId="urn:microsoft.com/office/officeart/2005/8/layout/hierarchy2"/>
    <dgm:cxn modelId="{9F149CA7-1565-4356-972D-71210D01A8FB}" srcId="{C0C68E27-4641-4A27-B0EB-9ADD8D249265}" destId="{E0BCCD48-43CD-488F-99FD-BE23716BC736}" srcOrd="2" destOrd="0" parTransId="{48F38FAF-29DF-4294-81C0-DF6CF4D38E03}" sibTransId="{CBC37DE5-1945-45A4-9DBD-37CEFFE16D44}"/>
    <dgm:cxn modelId="{DC63980F-2078-4A83-BEC2-C3B889DC7E6D}" type="presParOf" srcId="{D8D245A7-CB83-4398-9FB0-0C5A924BDF74}" destId="{3324374C-566C-476B-9D48-8AFA7DC8A53C}" srcOrd="0" destOrd="0" presId="urn:microsoft.com/office/officeart/2005/8/layout/hierarchy2"/>
    <dgm:cxn modelId="{F3CEBB5F-9F84-473F-A015-D8CB86EEB055}" type="presParOf" srcId="{3324374C-566C-476B-9D48-8AFA7DC8A53C}" destId="{05F38236-D380-4D2C-9BA8-9C9C5D5D09E1}" srcOrd="0" destOrd="0" presId="urn:microsoft.com/office/officeart/2005/8/layout/hierarchy2"/>
    <dgm:cxn modelId="{00C5833A-F145-4E64-906E-0A97C938B2AB}" type="presParOf" srcId="{3324374C-566C-476B-9D48-8AFA7DC8A53C}" destId="{24519277-DEF8-427A-8A94-B13553414B48}" srcOrd="1" destOrd="0" presId="urn:microsoft.com/office/officeart/2005/8/layout/hierarchy2"/>
    <dgm:cxn modelId="{D3CADFFD-5A3F-4161-ADD2-315FCCAE7F0A}" type="presParOf" srcId="{24519277-DEF8-427A-8A94-B13553414B48}" destId="{3609179E-D412-43E2-8E5A-A592256CBD26}" srcOrd="0" destOrd="0" presId="urn:microsoft.com/office/officeart/2005/8/layout/hierarchy2"/>
    <dgm:cxn modelId="{5F47CA8E-CD79-4A58-A2E3-BF4B8F7B88FF}" type="presParOf" srcId="{3609179E-D412-43E2-8E5A-A592256CBD26}" destId="{20530B9A-45B5-446A-8617-06149ECD4755}" srcOrd="0" destOrd="0" presId="urn:microsoft.com/office/officeart/2005/8/layout/hierarchy2"/>
    <dgm:cxn modelId="{B621DDF5-0F94-4FFE-B670-50629189009E}" type="presParOf" srcId="{24519277-DEF8-427A-8A94-B13553414B48}" destId="{1561BBB1-2E7A-4DCF-B4D4-D213EE1EF466}" srcOrd="1" destOrd="0" presId="urn:microsoft.com/office/officeart/2005/8/layout/hierarchy2"/>
    <dgm:cxn modelId="{5467B270-E5A8-4551-B69F-94B264A38533}" type="presParOf" srcId="{1561BBB1-2E7A-4DCF-B4D4-D213EE1EF466}" destId="{C3F1489C-4310-4046-B1E2-BF2FCAD38545}" srcOrd="0" destOrd="0" presId="urn:microsoft.com/office/officeart/2005/8/layout/hierarchy2"/>
    <dgm:cxn modelId="{44946C36-80FB-40B7-9B74-97BCDF88C535}" type="presParOf" srcId="{1561BBB1-2E7A-4DCF-B4D4-D213EE1EF466}" destId="{9EC0DAF8-35D1-4207-A762-0F9645DED180}" srcOrd="1" destOrd="0" presId="urn:microsoft.com/office/officeart/2005/8/layout/hierarchy2"/>
    <dgm:cxn modelId="{C56E9FEF-42D1-4ED8-A1D4-5794C11CD00C}" type="presParOf" srcId="{24519277-DEF8-427A-8A94-B13553414B48}" destId="{4C6ABB7D-BEAE-492A-AAE0-F6B0D1B0E9F9}" srcOrd="2" destOrd="0" presId="urn:microsoft.com/office/officeart/2005/8/layout/hierarchy2"/>
    <dgm:cxn modelId="{2E274D66-D483-463D-AACC-852E2A8CCDC4}" type="presParOf" srcId="{4C6ABB7D-BEAE-492A-AAE0-F6B0D1B0E9F9}" destId="{80D3DEE2-432F-40B3-9C34-8EF93F1CDA49}" srcOrd="0" destOrd="0" presId="urn:microsoft.com/office/officeart/2005/8/layout/hierarchy2"/>
    <dgm:cxn modelId="{B6C61826-7A4E-4C11-B245-31E83CA15358}" type="presParOf" srcId="{24519277-DEF8-427A-8A94-B13553414B48}" destId="{ED1F631D-005B-4E2A-943E-5E8321E73CC2}" srcOrd="3" destOrd="0" presId="urn:microsoft.com/office/officeart/2005/8/layout/hierarchy2"/>
    <dgm:cxn modelId="{F39C873C-AAD3-4570-8493-B6DBF172D29F}" type="presParOf" srcId="{ED1F631D-005B-4E2A-943E-5E8321E73CC2}" destId="{7DF2D6DE-F436-47F5-AB39-D8485ADD0B40}" srcOrd="0" destOrd="0" presId="urn:microsoft.com/office/officeart/2005/8/layout/hierarchy2"/>
    <dgm:cxn modelId="{58880720-1543-466A-9B1E-745C7A8CFD81}" type="presParOf" srcId="{ED1F631D-005B-4E2A-943E-5E8321E73CC2}" destId="{DE70FA81-5ED5-42E9-A783-3B2C43BC87AF}" srcOrd="1" destOrd="0" presId="urn:microsoft.com/office/officeart/2005/8/layout/hierarchy2"/>
    <dgm:cxn modelId="{95CD9A2B-4A03-4ADC-9749-EEADB3D76BB1}" type="presParOf" srcId="{24519277-DEF8-427A-8A94-B13553414B48}" destId="{1495CC25-B288-4CAE-ADB0-150EC7D3D328}" srcOrd="4" destOrd="0" presId="urn:microsoft.com/office/officeart/2005/8/layout/hierarchy2"/>
    <dgm:cxn modelId="{6B4C70BC-9B49-4597-9C10-EDECB945DB15}" type="presParOf" srcId="{1495CC25-B288-4CAE-ADB0-150EC7D3D328}" destId="{DDBD5147-4EEA-4796-B159-6AE48233B476}" srcOrd="0" destOrd="0" presId="urn:microsoft.com/office/officeart/2005/8/layout/hierarchy2"/>
    <dgm:cxn modelId="{B74FEDAF-1EBB-47B5-BB34-56A9CECB740D}" type="presParOf" srcId="{24519277-DEF8-427A-8A94-B13553414B48}" destId="{89A2E369-493F-4356-9FC3-3D96A14F1473}" srcOrd="5" destOrd="0" presId="urn:microsoft.com/office/officeart/2005/8/layout/hierarchy2"/>
    <dgm:cxn modelId="{BFABE427-3312-4B34-88BF-85ADE7FFFD24}" type="presParOf" srcId="{89A2E369-493F-4356-9FC3-3D96A14F1473}" destId="{9795A2B4-EFEA-4762-BA87-FBAEE02941A1}" srcOrd="0" destOrd="0" presId="urn:microsoft.com/office/officeart/2005/8/layout/hierarchy2"/>
    <dgm:cxn modelId="{B62D0882-0F76-46A8-B2B6-21DE065AEFD9}" type="presParOf" srcId="{89A2E369-493F-4356-9FC3-3D96A14F1473}" destId="{94B78F42-2D48-4827-9F19-F5DF15AF5C8B}" srcOrd="1" destOrd="0" presId="urn:microsoft.com/office/officeart/2005/8/layout/hierarchy2"/>
  </dgm:cxnLst>
  <dgm:bg>
    <a:noFill/>
  </dgm:bg>
  <dgm:whole>
    <a:ln>
      <a:solidFill>
        <a:srgbClr val="1D4136"/>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133269-EAE0-47D7-BDB7-6B4A9C8D2902}" type="doc">
      <dgm:prSet loTypeId="urn:microsoft.com/office/officeart/2005/8/layout/radial5" loCatId="cycle" qsTypeId="urn:microsoft.com/office/officeart/2005/8/quickstyle/3d1" qsCatId="3D" csTypeId="urn:microsoft.com/office/officeart/2005/8/colors/accent1_2" csCatId="accent1" phldr="1"/>
      <dgm:spPr/>
      <dgm:t>
        <a:bodyPr/>
        <a:lstStyle/>
        <a:p>
          <a:endParaRPr lang="es-ES"/>
        </a:p>
      </dgm:t>
    </dgm:pt>
    <dgm:pt modelId="{B5F4B3EE-72FF-4726-919F-43FBF3FEBC92}">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es-MX" sz="1800" b="1" i="0" dirty="0">
              <a:solidFill>
                <a:schemeClr val="tx1"/>
              </a:solidFill>
              <a:latin typeface="Montserrat" pitchFamily="2" charset="77"/>
            </a:rPr>
            <a:t>Puede omitirse…</a:t>
          </a:r>
        </a:p>
        <a:p>
          <a:r>
            <a:rPr lang="es-MX" sz="1800" b="1" i="0" dirty="0">
              <a:solidFill>
                <a:schemeClr val="tx1"/>
              </a:solidFill>
              <a:latin typeface="Montserrat" pitchFamily="2" charset="77"/>
            </a:rPr>
            <a:t>…y realizarse de manera documental</a:t>
          </a:r>
          <a:endParaRPr lang="es-ES" sz="1800" b="1" i="0" dirty="0">
            <a:solidFill>
              <a:schemeClr val="tx1"/>
            </a:solidFill>
            <a:latin typeface="Montserrat" pitchFamily="2" charset="77"/>
          </a:endParaRPr>
        </a:p>
      </dgm:t>
    </dgm:pt>
    <dgm:pt modelId="{017C9240-4840-41A7-B9C5-DA66E3F1F777}" type="parTrans" cxnId="{80121C84-0AB3-4AD8-BB30-78D500028BB2}">
      <dgm:prSet/>
      <dgm:spPr/>
      <dgm:t>
        <a:bodyPr/>
        <a:lstStyle/>
        <a:p>
          <a:endParaRPr lang="es-ES" sz="1400" b="0" i="0">
            <a:latin typeface="Montserrat" pitchFamily="2" charset="77"/>
          </a:endParaRPr>
        </a:p>
      </dgm:t>
    </dgm:pt>
    <dgm:pt modelId="{1EC8910C-2317-4F9E-A808-BBD1AC6D8800}" type="sibTrans" cxnId="{80121C84-0AB3-4AD8-BB30-78D500028BB2}">
      <dgm:prSet/>
      <dgm:spPr/>
      <dgm:t>
        <a:bodyPr/>
        <a:lstStyle/>
        <a:p>
          <a:endParaRPr lang="es-ES" sz="1400" b="0" i="0">
            <a:latin typeface="Montserrat" pitchFamily="2" charset="77"/>
          </a:endParaRPr>
        </a:p>
      </dgm:t>
    </dgm:pt>
    <dgm:pt modelId="{E4D65FD0-D391-4F79-BC73-1047BE398B5A}">
      <dgm:prSet phldrT="[Texto]" custT="1"/>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es-ES" sz="4800" b="0" i="0" dirty="0">
            <a:latin typeface="Montserrat" pitchFamily="2" charset="77"/>
          </a:endParaRPr>
        </a:p>
      </dgm:t>
    </dgm:pt>
    <dgm:pt modelId="{AA93060A-039D-4AD8-940F-37EC7B5E317B}" type="parTrans" cxnId="{CBB9E575-201C-4E3A-AB89-FAA785AC3413}">
      <dgm:prSet custT="1">
        <dgm:style>
          <a:lnRef idx="0">
            <a:schemeClr val="accent6"/>
          </a:lnRef>
          <a:fillRef idx="3">
            <a:schemeClr val="accent6"/>
          </a:fillRef>
          <a:effectRef idx="3">
            <a:schemeClr val="accent6"/>
          </a:effectRef>
          <a:fontRef idx="minor">
            <a:schemeClr val="lt1"/>
          </a:fontRef>
        </dgm:style>
      </dgm:prSet>
      <dgm:spPr/>
      <dgm:t>
        <a:bodyPr/>
        <a:lstStyle/>
        <a:p>
          <a:endParaRPr lang="es-ES" sz="1600" b="0" i="0">
            <a:latin typeface="Montserrat" pitchFamily="2" charset="77"/>
          </a:endParaRPr>
        </a:p>
      </dgm:t>
    </dgm:pt>
    <dgm:pt modelId="{BD9C07B6-1281-4B80-A351-826002577779}" type="sibTrans" cxnId="{CBB9E575-201C-4E3A-AB89-FAA785AC3413}">
      <dgm:prSet/>
      <dgm:spPr/>
      <dgm:t>
        <a:bodyPr/>
        <a:lstStyle/>
        <a:p>
          <a:endParaRPr lang="es-ES" sz="1400" b="0" i="0">
            <a:latin typeface="Montserrat" pitchFamily="2" charset="77"/>
          </a:endParaRPr>
        </a:p>
      </dgm:t>
    </dgm:pt>
    <dgm:pt modelId="{0E7508A4-D486-42C5-B802-4FB13947D898}">
      <dgm:prSet phldrT="[Texto]" custT="1"/>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s-ES" sz="4800" b="0" i="0" dirty="0">
            <a:latin typeface="Montserrat" pitchFamily="2" charset="77"/>
          </a:endParaRPr>
        </a:p>
      </dgm:t>
    </dgm:pt>
    <dgm:pt modelId="{8B5DAC76-651E-4175-A2B1-384086FE5886}" type="parTrans" cxnId="{2FFDEDF5-8272-4B94-A95F-18504E2CCBB6}">
      <dgm:prSet custT="1">
        <dgm:style>
          <a:lnRef idx="0">
            <a:schemeClr val="accent6"/>
          </a:lnRef>
          <a:fillRef idx="3">
            <a:schemeClr val="accent6"/>
          </a:fillRef>
          <a:effectRef idx="3">
            <a:schemeClr val="accent6"/>
          </a:effectRef>
          <a:fontRef idx="minor">
            <a:schemeClr val="lt1"/>
          </a:fontRef>
        </dgm:style>
      </dgm:prSet>
      <dgm:spPr/>
      <dgm:t>
        <a:bodyPr/>
        <a:lstStyle/>
        <a:p>
          <a:endParaRPr lang="es-ES" sz="1600" b="0" i="0">
            <a:latin typeface="Montserrat" pitchFamily="2" charset="77"/>
          </a:endParaRPr>
        </a:p>
      </dgm:t>
    </dgm:pt>
    <dgm:pt modelId="{28520BA7-5C9B-426E-BD8E-2F1CFF4C8E9E}" type="sibTrans" cxnId="{2FFDEDF5-8272-4B94-A95F-18504E2CCBB6}">
      <dgm:prSet/>
      <dgm:spPr/>
      <dgm:t>
        <a:bodyPr/>
        <a:lstStyle/>
        <a:p>
          <a:endParaRPr lang="es-ES" sz="1400" b="0" i="0">
            <a:latin typeface="Montserrat" pitchFamily="2" charset="77"/>
          </a:endParaRPr>
        </a:p>
      </dgm:t>
    </dgm:pt>
    <dgm:pt modelId="{42D9658C-F283-4D89-A304-0F249BA9686D}">
      <dgm:prSet phldrT="[Texto]" custT="1"/>
      <dgm:spPr>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es-ES" sz="4800" b="0" i="0" dirty="0">
            <a:latin typeface="Montserrat" pitchFamily="2" charset="77"/>
          </a:endParaRPr>
        </a:p>
      </dgm:t>
    </dgm:pt>
    <dgm:pt modelId="{B846026D-9D8C-4F5E-93B2-BFB8BBBF2EAB}" type="parTrans" cxnId="{E65B2FC2-BD03-4AE1-9E83-12A5A0881CE8}">
      <dgm:prSet custT="1">
        <dgm:style>
          <a:lnRef idx="0">
            <a:schemeClr val="accent6"/>
          </a:lnRef>
          <a:fillRef idx="3">
            <a:schemeClr val="accent6"/>
          </a:fillRef>
          <a:effectRef idx="3">
            <a:schemeClr val="accent6"/>
          </a:effectRef>
          <a:fontRef idx="minor">
            <a:schemeClr val="lt1"/>
          </a:fontRef>
        </dgm:style>
      </dgm:prSet>
      <dgm:spPr/>
      <dgm:t>
        <a:bodyPr/>
        <a:lstStyle/>
        <a:p>
          <a:endParaRPr lang="es-ES" sz="1600" b="0" i="0">
            <a:latin typeface="Montserrat" pitchFamily="2" charset="77"/>
          </a:endParaRPr>
        </a:p>
      </dgm:t>
    </dgm:pt>
    <dgm:pt modelId="{A9975997-62A5-4530-91EB-09857B213F24}" type="sibTrans" cxnId="{E65B2FC2-BD03-4AE1-9E83-12A5A0881CE8}">
      <dgm:prSet/>
      <dgm:spPr/>
      <dgm:t>
        <a:bodyPr/>
        <a:lstStyle/>
        <a:p>
          <a:endParaRPr lang="es-ES" sz="1400" b="0" i="0">
            <a:latin typeface="Montserrat" pitchFamily="2" charset="77"/>
          </a:endParaRPr>
        </a:p>
      </dgm:t>
    </dgm:pt>
    <dgm:pt modelId="{DE485484-1498-43DB-B811-E501AFE5D4E0}">
      <dgm:prSet phldrT="[Texto]" custT="1"/>
      <dgm:spPr>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t>
        <a:bodyPr/>
        <a:lstStyle/>
        <a:p>
          <a:endParaRPr lang="es-ES" sz="4800" b="0" i="0" dirty="0">
            <a:latin typeface="Montserrat" pitchFamily="2" charset="77"/>
          </a:endParaRPr>
        </a:p>
      </dgm:t>
    </dgm:pt>
    <dgm:pt modelId="{66F04F81-D7EB-4208-8101-082BD70F783F}" type="parTrans" cxnId="{7C7FFC74-874D-4761-A481-8922E00A75B1}">
      <dgm:prSet custT="1">
        <dgm:style>
          <a:lnRef idx="0">
            <a:schemeClr val="accent6"/>
          </a:lnRef>
          <a:fillRef idx="3">
            <a:schemeClr val="accent6"/>
          </a:fillRef>
          <a:effectRef idx="3">
            <a:schemeClr val="accent6"/>
          </a:effectRef>
          <a:fontRef idx="minor">
            <a:schemeClr val="lt1"/>
          </a:fontRef>
        </dgm:style>
      </dgm:prSet>
      <dgm:spPr/>
      <dgm:t>
        <a:bodyPr/>
        <a:lstStyle/>
        <a:p>
          <a:endParaRPr lang="es-ES" sz="1600" b="0" i="0">
            <a:latin typeface="Montserrat" pitchFamily="2" charset="77"/>
          </a:endParaRPr>
        </a:p>
      </dgm:t>
    </dgm:pt>
    <dgm:pt modelId="{12D1156D-E063-4350-84D3-08BC8FE30CBB}" type="sibTrans" cxnId="{7C7FFC74-874D-4761-A481-8922E00A75B1}">
      <dgm:prSet/>
      <dgm:spPr/>
      <dgm:t>
        <a:bodyPr/>
        <a:lstStyle/>
        <a:p>
          <a:endParaRPr lang="es-ES" sz="1400" b="0" i="0">
            <a:latin typeface="Montserrat" pitchFamily="2" charset="77"/>
          </a:endParaRPr>
        </a:p>
      </dgm:t>
    </dgm:pt>
    <dgm:pt modelId="{94073DD3-849E-4398-8ADB-D756AF486BE4}">
      <dgm:prSet phldrT="[Texto]" custT="1"/>
      <dgm:spPr>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t>
        <a:bodyPr/>
        <a:lstStyle/>
        <a:p>
          <a:endParaRPr lang="es-ES" sz="4800" b="0" i="0" dirty="0">
            <a:latin typeface="Montserrat" pitchFamily="2" charset="77"/>
          </a:endParaRPr>
        </a:p>
      </dgm:t>
    </dgm:pt>
    <dgm:pt modelId="{0EF68A7F-693B-4E69-9CF2-131A0B530DC3}" type="parTrans" cxnId="{8EB602BA-E116-413D-B729-D11B53F7F99E}">
      <dgm:prSet custT="1">
        <dgm:style>
          <a:lnRef idx="0">
            <a:schemeClr val="accent6"/>
          </a:lnRef>
          <a:fillRef idx="3">
            <a:schemeClr val="accent6"/>
          </a:fillRef>
          <a:effectRef idx="3">
            <a:schemeClr val="accent6"/>
          </a:effectRef>
          <a:fontRef idx="minor">
            <a:schemeClr val="lt1"/>
          </a:fontRef>
        </dgm:style>
      </dgm:prSet>
      <dgm:spPr/>
      <dgm:t>
        <a:bodyPr/>
        <a:lstStyle/>
        <a:p>
          <a:endParaRPr lang="es-ES" sz="1600" b="0" i="0">
            <a:latin typeface="Montserrat" pitchFamily="2" charset="77"/>
          </a:endParaRPr>
        </a:p>
      </dgm:t>
    </dgm:pt>
    <dgm:pt modelId="{E9C27705-2981-4447-BEC4-D9097990C5DB}" type="sibTrans" cxnId="{8EB602BA-E116-413D-B729-D11B53F7F99E}">
      <dgm:prSet/>
      <dgm:spPr/>
      <dgm:t>
        <a:bodyPr/>
        <a:lstStyle/>
        <a:p>
          <a:endParaRPr lang="es-ES" sz="1400" b="0" i="0">
            <a:latin typeface="Montserrat" pitchFamily="2" charset="77"/>
          </a:endParaRPr>
        </a:p>
      </dgm:t>
    </dgm:pt>
    <dgm:pt modelId="{9D283D9C-79E9-4A58-BD97-80DF31B2E80E}">
      <dgm:prSet phldrT="[Texto]" custT="1"/>
      <dgm:spPr>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t>
        <a:bodyPr/>
        <a:lstStyle/>
        <a:p>
          <a:endParaRPr lang="es-ES" sz="4800" b="0" i="0" dirty="0">
            <a:latin typeface="Montserrat" pitchFamily="2" charset="77"/>
          </a:endParaRPr>
        </a:p>
      </dgm:t>
    </dgm:pt>
    <dgm:pt modelId="{484EA975-10F6-4528-B840-3E701303BEC2}" type="parTrans" cxnId="{C5D6223E-42A0-4431-BF06-6658E23DA118}">
      <dgm:prSet custT="1">
        <dgm:style>
          <a:lnRef idx="0">
            <a:schemeClr val="accent6"/>
          </a:lnRef>
          <a:fillRef idx="3">
            <a:schemeClr val="accent6"/>
          </a:fillRef>
          <a:effectRef idx="3">
            <a:schemeClr val="accent6"/>
          </a:effectRef>
          <a:fontRef idx="minor">
            <a:schemeClr val="lt1"/>
          </a:fontRef>
        </dgm:style>
      </dgm:prSet>
      <dgm:spPr/>
      <dgm:t>
        <a:bodyPr/>
        <a:lstStyle/>
        <a:p>
          <a:endParaRPr lang="es-ES" sz="1600" b="0" i="0">
            <a:latin typeface="Montserrat" pitchFamily="2" charset="77"/>
          </a:endParaRPr>
        </a:p>
      </dgm:t>
    </dgm:pt>
    <dgm:pt modelId="{BD1FCC54-6ECC-4A2E-A60E-56A1D1CCD937}" type="sibTrans" cxnId="{C5D6223E-42A0-4431-BF06-6658E23DA118}">
      <dgm:prSet/>
      <dgm:spPr/>
      <dgm:t>
        <a:bodyPr/>
        <a:lstStyle/>
        <a:p>
          <a:endParaRPr lang="es-ES" sz="1400" b="0" i="0">
            <a:latin typeface="Montserrat" pitchFamily="2" charset="77"/>
          </a:endParaRPr>
        </a:p>
      </dgm:t>
    </dgm:pt>
    <dgm:pt modelId="{8BA87B4C-0AA3-47D2-83AF-82E3AC138B9C}" type="pres">
      <dgm:prSet presAssocID="{91133269-EAE0-47D7-BDB7-6B4A9C8D2902}" presName="Name0" presStyleCnt="0">
        <dgm:presLayoutVars>
          <dgm:chMax val="1"/>
          <dgm:dir/>
          <dgm:animLvl val="ctr"/>
          <dgm:resizeHandles val="exact"/>
        </dgm:presLayoutVars>
      </dgm:prSet>
      <dgm:spPr/>
      <dgm:t>
        <a:bodyPr/>
        <a:lstStyle/>
        <a:p>
          <a:endParaRPr lang="es-MX"/>
        </a:p>
      </dgm:t>
    </dgm:pt>
    <dgm:pt modelId="{EAD86A5E-1F4F-499F-B298-D96878F2D50E}" type="pres">
      <dgm:prSet presAssocID="{B5F4B3EE-72FF-4726-919F-43FBF3FEBC92}" presName="centerShape" presStyleLbl="node0" presStyleIdx="0" presStyleCnt="1" custScaleX="173194" custScaleY="120940"/>
      <dgm:spPr/>
      <dgm:t>
        <a:bodyPr/>
        <a:lstStyle/>
        <a:p>
          <a:endParaRPr lang="es-MX"/>
        </a:p>
      </dgm:t>
    </dgm:pt>
    <dgm:pt modelId="{07A0E1A6-B335-4716-9045-6011EBAAAAA5}" type="pres">
      <dgm:prSet presAssocID="{AA93060A-039D-4AD8-940F-37EC7B5E317B}" presName="parTrans" presStyleLbl="sibTrans2D1" presStyleIdx="0" presStyleCnt="6"/>
      <dgm:spPr/>
      <dgm:t>
        <a:bodyPr/>
        <a:lstStyle/>
        <a:p>
          <a:endParaRPr lang="es-MX"/>
        </a:p>
      </dgm:t>
    </dgm:pt>
    <dgm:pt modelId="{4154300D-9A68-4B6A-BD6A-431F3564F9B1}" type="pres">
      <dgm:prSet presAssocID="{AA93060A-039D-4AD8-940F-37EC7B5E317B}" presName="connectorText" presStyleLbl="sibTrans2D1" presStyleIdx="0" presStyleCnt="6"/>
      <dgm:spPr/>
      <dgm:t>
        <a:bodyPr/>
        <a:lstStyle/>
        <a:p>
          <a:endParaRPr lang="es-MX"/>
        </a:p>
      </dgm:t>
    </dgm:pt>
    <dgm:pt modelId="{4541CF4F-F065-4C33-83AF-46BC6DFE687F}" type="pres">
      <dgm:prSet presAssocID="{E4D65FD0-D391-4F79-BC73-1047BE398B5A}" presName="node" presStyleLbl="node1" presStyleIdx="0" presStyleCnt="6">
        <dgm:presLayoutVars>
          <dgm:bulletEnabled val="1"/>
        </dgm:presLayoutVars>
      </dgm:prSet>
      <dgm:spPr/>
      <dgm:t>
        <a:bodyPr/>
        <a:lstStyle/>
        <a:p>
          <a:endParaRPr lang="es-MX"/>
        </a:p>
      </dgm:t>
    </dgm:pt>
    <dgm:pt modelId="{B755880C-7298-4CEF-82C2-62EDC0FDB9A8}" type="pres">
      <dgm:prSet presAssocID="{8B5DAC76-651E-4175-A2B1-384086FE5886}" presName="parTrans" presStyleLbl="sibTrans2D1" presStyleIdx="1" presStyleCnt="6"/>
      <dgm:spPr/>
      <dgm:t>
        <a:bodyPr/>
        <a:lstStyle/>
        <a:p>
          <a:endParaRPr lang="es-MX"/>
        </a:p>
      </dgm:t>
    </dgm:pt>
    <dgm:pt modelId="{1AC78208-A0DE-4328-99E3-0F156F4E2758}" type="pres">
      <dgm:prSet presAssocID="{8B5DAC76-651E-4175-A2B1-384086FE5886}" presName="connectorText" presStyleLbl="sibTrans2D1" presStyleIdx="1" presStyleCnt="6"/>
      <dgm:spPr/>
      <dgm:t>
        <a:bodyPr/>
        <a:lstStyle/>
        <a:p>
          <a:endParaRPr lang="es-MX"/>
        </a:p>
      </dgm:t>
    </dgm:pt>
    <dgm:pt modelId="{F0CDD112-DFB6-4E63-A2D5-BE5CC27AA1F8}" type="pres">
      <dgm:prSet presAssocID="{0E7508A4-D486-42C5-B802-4FB13947D898}" presName="node" presStyleLbl="node1" presStyleIdx="1" presStyleCnt="6">
        <dgm:presLayoutVars>
          <dgm:bulletEnabled val="1"/>
        </dgm:presLayoutVars>
      </dgm:prSet>
      <dgm:spPr/>
      <dgm:t>
        <a:bodyPr/>
        <a:lstStyle/>
        <a:p>
          <a:endParaRPr lang="es-MX"/>
        </a:p>
      </dgm:t>
    </dgm:pt>
    <dgm:pt modelId="{4A89C598-DB0E-44EA-AE9C-3C8A6F4FA586}" type="pres">
      <dgm:prSet presAssocID="{B846026D-9D8C-4F5E-93B2-BFB8BBBF2EAB}" presName="parTrans" presStyleLbl="sibTrans2D1" presStyleIdx="2" presStyleCnt="6"/>
      <dgm:spPr/>
      <dgm:t>
        <a:bodyPr/>
        <a:lstStyle/>
        <a:p>
          <a:endParaRPr lang="es-MX"/>
        </a:p>
      </dgm:t>
    </dgm:pt>
    <dgm:pt modelId="{30BA2409-61E6-4847-935C-11D2807AE576}" type="pres">
      <dgm:prSet presAssocID="{B846026D-9D8C-4F5E-93B2-BFB8BBBF2EAB}" presName="connectorText" presStyleLbl="sibTrans2D1" presStyleIdx="2" presStyleCnt="6"/>
      <dgm:spPr/>
      <dgm:t>
        <a:bodyPr/>
        <a:lstStyle/>
        <a:p>
          <a:endParaRPr lang="es-MX"/>
        </a:p>
      </dgm:t>
    </dgm:pt>
    <dgm:pt modelId="{FD63E8DD-70FD-47F2-AF5D-B91EBA52F566}" type="pres">
      <dgm:prSet presAssocID="{42D9658C-F283-4D89-A304-0F249BA9686D}" presName="node" presStyleLbl="node1" presStyleIdx="2" presStyleCnt="6">
        <dgm:presLayoutVars>
          <dgm:bulletEnabled val="1"/>
        </dgm:presLayoutVars>
      </dgm:prSet>
      <dgm:spPr/>
      <dgm:t>
        <a:bodyPr/>
        <a:lstStyle/>
        <a:p>
          <a:endParaRPr lang="es-MX"/>
        </a:p>
      </dgm:t>
    </dgm:pt>
    <dgm:pt modelId="{3F393580-CCD1-4794-97DD-29F0C50DF1CC}" type="pres">
      <dgm:prSet presAssocID="{0EF68A7F-693B-4E69-9CF2-131A0B530DC3}" presName="parTrans" presStyleLbl="sibTrans2D1" presStyleIdx="3" presStyleCnt="6"/>
      <dgm:spPr/>
      <dgm:t>
        <a:bodyPr/>
        <a:lstStyle/>
        <a:p>
          <a:endParaRPr lang="es-MX"/>
        </a:p>
      </dgm:t>
    </dgm:pt>
    <dgm:pt modelId="{C3E14FEB-EFC7-4A5A-A7CC-52B7BE6B84DD}" type="pres">
      <dgm:prSet presAssocID="{0EF68A7F-693B-4E69-9CF2-131A0B530DC3}" presName="connectorText" presStyleLbl="sibTrans2D1" presStyleIdx="3" presStyleCnt="6"/>
      <dgm:spPr/>
      <dgm:t>
        <a:bodyPr/>
        <a:lstStyle/>
        <a:p>
          <a:endParaRPr lang="es-MX"/>
        </a:p>
      </dgm:t>
    </dgm:pt>
    <dgm:pt modelId="{0AEC3755-BEE8-4473-A4BF-99F838B956D3}" type="pres">
      <dgm:prSet presAssocID="{94073DD3-849E-4398-8ADB-D756AF486BE4}" presName="node" presStyleLbl="node1" presStyleIdx="3" presStyleCnt="6">
        <dgm:presLayoutVars>
          <dgm:bulletEnabled val="1"/>
        </dgm:presLayoutVars>
      </dgm:prSet>
      <dgm:spPr/>
      <dgm:t>
        <a:bodyPr/>
        <a:lstStyle/>
        <a:p>
          <a:endParaRPr lang="es-MX"/>
        </a:p>
      </dgm:t>
    </dgm:pt>
    <dgm:pt modelId="{08162325-6131-46EA-86DE-08866F01DDD2}" type="pres">
      <dgm:prSet presAssocID="{484EA975-10F6-4528-B840-3E701303BEC2}" presName="parTrans" presStyleLbl="sibTrans2D1" presStyleIdx="4" presStyleCnt="6"/>
      <dgm:spPr/>
      <dgm:t>
        <a:bodyPr/>
        <a:lstStyle/>
        <a:p>
          <a:endParaRPr lang="es-MX"/>
        </a:p>
      </dgm:t>
    </dgm:pt>
    <dgm:pt modelId="{E44CA189-15BA-4886-9F73-182AA2A724B6}" type="pres">
      <dgm:prSet presAssocID="{484EA975-10F6-4528-B840-3E701303BEC2}" presName="connectorText" presStyleLbl="sibTrans2D1" presStyleIdx="4" presStyleCnt="6"/>
      <dgm:spPr/>
      <dgm:t>
        <a:bodyPr/>
        <a:lstStyle/>
        <a:p>
          <a:endParaRPr lang="es-MX"/>
        </a:p>
      </dgm:t>
    </dgm:pt>
    <dgm:pt modelId="{0E7BA5F4-CA55-4BD2-915B-2F794BC283FE}" type="pres">
      <dgm:prSet presAssocID="{9D283D9C-79E9-4A58-BD97-80DF31B2E80E}" presName="node" presStyleLbl="node1" presStyleIdx="4" presStyleCnt="6">
        <dgm:presLayoutVars>
          <dgm:bulletEnabled val="1"/>
        </dgm:presLayoutVars>
      </dgm:prSet>
      <dgm:spPr/>
      <dgm:t>
        <a:bodyPr/>
        <a:lstStyle/>
        <a:p>
          <a:endParaRPr lang="es-MX"/>
        </a:p>
      </dgm:t>
    </dgm:pt>
    <dgm:pt modelId="{3010E007-03EE-434F-B0CF-AA725E92FBE2}" type="pres">
      <dgm:prSet presAssocID="{66F04F81-D7EB-4208-8101-082BD70F783F}" presName="parTrans" presStyleLbl="sibTrans2D1" presStyleIdx="5" presStyleCnt="6"/>
      <dgm:spPr/>
      <dgm:t>
        <a:bodyPr/>
        <a:lstStyle/>
        <a:p>
          <a:endParaRPr lang="es-MX"/>
        </a:p>
      </dgm:t>
    </dgm:pt>
    <dgm:pt modelId="{1EED4F76-B23E-437E-AB7E-3CEFDF1D318F}" type="pres">
      <dgm:prSet presAssocID="{66F04F81-D7EB-4208-8101-082BD70F783F}" presName="connectorText" presStyleLbl="sibTrans2D1" presStyleIdx="5" presStyleCnt="6"/>
      <dgm:spPr/>
      <dgm:t>
        <a:bodyPr/>
        <a:lstStyle/>
        <a:p>
          <a:endParaRPr lang="es-MX"/>
        </a:p>
      </dgm:t>
    </dgm:pt>
    <dgm:pt modelId="{107047D4-B715-43C4-822E-77C153FE43AD}" type="pres">
      <dgm:prSet presAssocID="{DE485484-1498-43DB-B811-E501AFE5D4E0}" presName="node" presStyleLbl="node1" presStyleIdx="5" presStyleCnt="6">
        <dgm:presLayoutVars>
          <dgm:bulletEnabled val="1"/>
        </dgm:presLayoutVars>
      </dgm:prSet>
      <dgm:spPr/>
      <dgm:t>
        <a:bodyPr/>
        <a:lstStyle/>
        <a:p>
          <a:endParaRPr lang="es-MX"/>
        </a:p>
      </dgm:t>
    </dgm:pt>
  </dgm:ptLst>
  <dgm:cxnLst>
    <dgm:cxn modelId="{2FFDEDF5-8272-4B94-A95F-18504E2CCBB6}" srcId="{B5F4B3EE-72FF-4726-919F-43FBF3FEBC92}" destId="{0E7508A4-D486-42C5-B802-4FB13947D898}" srcOrd="1" destOrd="0" parTransId="{8B5DAC76-651E-4175-A2B1-384086FE5886}" sibTransId="{28520BA7-5C9B-426E-BD8E-2F1CFF4C8E9E}"/>
    <dgm:cxn modelId="{45BF5C8A-CEDB-4976-A161-8BC5C00EF3DD}" type="presOf" srcId="{484EA975-10F6-4528-B840-3E701303BEC2}" destId="{E44CA189-15BA-4886-9F73-182AA2A724B6}" srcOrd="1" destOrd="0" presId="urn:microsoft.com/office/officeart/2005/8/layout/radial5"/>
    <dgm:cxn modelId="{500687C3-67A6-4589-8F0B-3E652CEFB5F2}" type="presOf" srcId="{42D9658C-F283-4D89-A304-0F249BA9686D}" destId="{FD63E8DD-70FD-47F2-AF5D-B91EBA52F566}" srcOrd="0" destOrd="0" presId="urn:microsoft.com/office/officeart/2005/8/layout/radial5"/>
    <dgm:cxn modelId="{56A687DC-CDEF-4C26-B55B-DDD679346F58}" type="presOf" srcId="{0EF68A7F-693B-4E69-9CF2-131A0B530DC3}" destId="{3F393580-CCD1-4794-97DD-29F0C50DF1CC}" srcOrd="0" destOrd="0" presId="urn:microsoft.com/office/officeart/2005/8/layout/radial5"/>
    <dgm:cxn modelId="{80121C84-0AB3-4AD8-BB30-78D500028BB2}" srcId="{91133269-EAE0-47D7-BDB7-6B4A9C8D2902}" destId="{B5F4B3EE-72FF-4726-919F-43FBF3FEBC92}" srcOrd="0" destOrd="0" parTransId="{017C9240-4840-41A7-B9C5-DA66E3F1F777}" sibTransId="{1EC8910C-2317-4F9E-A808-BBD1AC6D8800}"/>
    <dgm:cxn modelId="{7CD70A7A-D1EA-4734-B513-FFF28CE6B0C7}" type="presOf" srcId="{AA93060A-039D-4AD8-940F-37EC7B5E317B}" destId="{07A0E1A6-B335-4716-9045-6011EBAAAAA5}" srcOrd="0" destOrd="0" presId="urn:microsoft.com/office/officeart/2005/8/layout/radial5"/>
    <dgm:cxn modelId="{B00EEFDC-CB6B-42EF-885D-B50377253EFE}" type="presOf" srcId="{484EA975-10F6-4528-B840-3E701303BEC2}" destId="{08162325-6131-46EA-86DE-08866F01DDD2}" srcOrd="0" destOrd="0" presId="urn:microsoft.com/office/officeart/2005/8/layout/radial5"/>
    <dgm:cxn modelId="{C9CB37E0-8093-41AD-8004-C1A33981A30C}" type="presOf" srcId="{66F04F81-D7EB-4208-8101-082BD70F783F}" destId="{1EED4F76-B23E-437E-AB7E-3CEFDF1D318F}" srcOrd="1" destOrd="0" presId="urn:microsoft.com/office/officeart/2005/8/layout/radial5"/>
    <dgm:cxn modelId="{D13B9F7C-37D3-47BE-9A7B-EE9AF26C5E7E}" type="presOf" srcId="{94073DD3-849E-4398-8ADB-D756AF486BE4}" destId="{0AEC3755-BEE8-4473-A4BF-99F838B956D3}" srcOrd="0" destOrd="0" presId="urn:microsoft.com/office/officeart/2005/8/layout/radial5"/>
    <dgm:cxn modelId="{9B97A7E2-4B73-4C4D-85E9-058E4981D751}" type="presOf" srcId="{0E7508A4-D486-42C5-B802-4FB13947D898}" destId="{F0CDD112-DFB6-4E63-A2D5-BE5CC27AA1F8}" srcOrd="0" destOrd="0" presId="urn:microsoft.com/office/officeart/2005/8/layout/radial5"/>
    <dgm:cxn modelId="{C5B146FC-FF1A-49A8-9FD4-8F2438B7A45D}" type="presOf" srcId="{8B5DAC76-651E-4175-A2B1-384086FE5886}" destId="{B755880C-7298-4CEF-82C2-62EDC0FDB9A8}" srcOrd="0" destOrd="0" presId="urn:microsoft.com/office/officeart/2005/8/layout/radial5"/>
    <dgm:cxn modelId="{C5D6223E-42A0-4431-BF06-6658E23DA118}" srcId="{B5F4B3EE-72FF-4726-919F-43FBF3FEBC92}" destId="{9D283D9C-79E9-4A58-BD97-80DF31B2E80E}" srcOrd="4" destOrd="0" parTransId="{484EA975-10F6-4528-B840-3E701303BEC2}" sibTransId="{BD1FCC54-6ECC-4A2E-A60E-56A1D1CCD937}"/>
    <dgm:cxn modelId="{14BC2EEB-AAA8-4C80-924B-16D23FD36366}" type="presOf" srcId="{B846026D-9D8C-4F5E-93B2-BFB8BBBF2EAB}" destId="{4A89C598-DB0E-44EA-AE9C-3C8A6F4FA586}" srcOrd="0" destOrd="0" presId="urn:microsoft.com/office/officeart/2005/8/layout/radial5"/>
    <dgm:cxn modelId="{89036013-DE4B-4879-876F-DFA6563682E7}" type="presOf" srcId="{8B5DAC76-651E-4175-A2B1-384086FE5886}" destId="{1AC78208-A0DE-4328-99E3-0F156F4E2758}" srcOrd="1" destOrd="0" presId="urn:microsoft.com/office/officeart/2005/8/layout/radial5"/>
    <dgm:cxn modelId="{8EB602BA-E116-413D-B729-D11B53F7F99E}" srcId="{B5F4B3EE-72FF-4726-919F-43FBF3FEBC92}" destId="{94073DD3-849E-4398-8ADB-D756AF486BE4}" srcOrd="3" destOrd="0" parTransId="{0EF68A7F-693B-4E69-9CF2-131A0B530DC3}" sibTransId="{E9C27705-2981-4447-BEC4-D9097990C5DB}"/>
    <dgm:cxn modelId="{5122B5A3-7046-41F0-A47A-37E90E35A73E}" type="presOf" srcId="{E4D65FD0-D391-4F79-BC73-1047BE398B5A}" destId="{4541CF4F-F065-4C33-83AF-46BC6DFE687F}" srcOrd="0" destOrd="0" presId="urn:microsoft.com/office/officeart/2005/8/layout/radial5"/>
    <dgm:cxn modelId="{701FDEEC-4AB0-4949-AD89-68B3A891DA50}" type="presOf" srcId="{B5F4B3EE-72FF-4726-919F-43FBF3FEBC92}" destId="{EAD86A5E-1F4F-499F-B298-D96878F2D50E}" srcOrd="0" destOrd="0" presId="urn:microsoft.com/office/officeart/2005/8/layout/radial5"/>
    <dgm:cxn modelId="{9B9C5921-8DED-4E20-B00A-BA9D62177839}" type="presOf" srcId="{B846026D-9D8C-4F5E-93B2-BFB8BBBF2EAB}" destId="{30BA2409-61E6-4847-935C-11D2807AE576}" srcOrd="1" destOrd="0" presId="urn:microsoft.com/office/officeart/2005/8/layout/radial5"/>
    <dgm:cxn modelId="{C9FFCC94-6995-4D47-8599-63D0DF73801F}" type="presOf" srcId="{9D283D9C-79E9-4A58-BD97-80DF31B2E80E}" destId="{0E7BA5F4-CA55-4BD2-915B-2F794BC283FE}" srcOrd="0" destOrd="0" presId="urn:microsoft.com/office/officeart/2005/8/layout/radial5"/>
    <dgm:cxn modelId="{7C1441E9-92B5-4E50-AB28-D5BDE3820308}" type="presOf" srcId="{DE485484-1498-43DB-B811-E501AFE5D4E0}" destId="{107047D4-B715-43C4-822E-77C153FE43AD}" srcOrd="0" destOrd="0" presId="urn:microsoft.com/office/officeart/2005/8/layout/radial5"/>
    <dgm:cxn modelId="{3883F66E-7CBD-46AE-B437-31E0B6B97246}" type="presOf" srcId="{66F04F81-D7EB-4208-8101-082BD70F783F}" destId="{3010E007-03EE-434F-B0CF-AA725E92FBE2}" srcOrd="0" destOrd="0" presId="urn:microsoft.com/office/officeart/2005/8/layout/radial5"/>
    <dgm:cxn modelId="{36CB52B5-7C97-4C80-BCBC-25595BA0D6D9}" type="presOf" srcId="{91133269-EAE0-47D7-BDB7-6B4A9C8D2902}" destId="{8BA87B4C-0AA3-47D2-83AF-82E3AC138B9C}" srcOrd="0" destOrd="0" presId="urn:microsoft.com/office/officeart/2005/8/layout/radial5"/>
    <dgm:cxn modelId="{7C7FFC74-874D-4761-A481-8922E00A75B1}" srcId="{B5F4B3EE-72FF-4726-919F-43FBF3FEBC92}" destId="{DE485484-1498-43DB-B811-E501AFE5D4E0}" srcOrd="5" destOrd="0" parTransId="{66F04F81-D7EB-4208-8101-082BD70F783F}" sibTransId="{12D1156D-E063-4350-84D3-08BC8FE30CBB}"/>
    <dgm:cxn modelId="{E65B2FC2-BD03-4AE1-9E83-12A5A0881CE8}" srcId="{B5F4B3EE-72FF-4726-919F-43FBF3FEBC92}" destId="{42D9658C-F283-4D89-A304-0F249BA9686D}" srcOrd="2" destOrd="0" parTransId="{B846026D-9D8C-4F5E-93B2-BFB8BBBF2EAB}" sibTransId="{A9975997-62A5-4530-91EB-09857B213F24}"/>
    <dgm:cxn modelId="{2B8B4CCF-CE32-4310-9182-3B40E1DDD68F}" type="presOf" srcId="{0EF68A7F-693B-4E69-9CF2-131A0B530DC3}" destId="{C3E14FEB-EFC7-4A5A-A7CC-52B7BE6B84DD}" srcOrd="1" destOrd="0" presId="urn:microsoft.com/office/officeart/2005/8/layout/radial5"/>
    <dgm:cxn modelId="{5DEF2026-000E-4974-8E4C-DE95BBC5A589}" type="presOf" srcId="{AA93060A-039D-4AD8-940F-37EC7B5E317B}" destId="{4154300D-9A68-4B6A-BD6A-431F3564F9B1}" srcOrd="1" destOrd="0" presId="urn:microsoft.com/office/officeart/2005/8/layout/radial5"/>
    <dgm:cxn modelId="{CBB9E575-201C-4E3A-AB89-FAA785AC3413}" srcId="{B5F4B3EE-72FF-4726-919F-43FBF3FEBC92}" destId="{E4D65FD0-D391-4F79-BC73-1047BE398B5A}" srcOrd="0" destOrd="0" parTransId="{AA93060A-039D-4AD8-940F-37EC7B5E317B}" sibTransId="{BD9C07B6-1281-4B80-A351-826002577779}"/>
    <dgm:cxn modelId="{91E2227C-3D51-4C51-8479-1FA206D481EB}" type="presParOf" srcId="{8BA87B4C-0AA3-47D2-83AF-82E3AC138B9C}" destId="{EAD86A5E-1F4F-499F-B298-D96878F2D50E}" srcOrd="0" destOrd="0" presId="urn:microsoft.com/office/officeart/2005/8/layout/radial5"/>
    <dgm:cxn modelId="{E9A1ED3C-5F58-4A25-8753-440C34464DAF}" type="presParOf" srcId="{8BA87B4C-0AA3-47D2-83AF-82E3AC138B9C}" destId="{07A0E1A6-B335-4716-9045-6011EBAAAAA5}" srcOrd="1" destOrd="0" presId="urn:microsoft.com/office/officeart/2005/8/layout/radial5"/>
    <dgm:cxn modelId="{89782EBE-C4D3-4FD5-A786-00F86B9C5664}" type="presParOf" srcId="{07A0E1A6-B335-4716-9045-6011EBAAAAA5}" destId="{4154300D-9A68-4B6A-BD6A-431F3564F9B1}" srcOrd="0" destOrd="0" presId="urn:microsoft.com/office/officeart/2005/8/layout/radial5"/>
    <dgm:cxn modelId="{E328D338-0723-40F5-98A5-1CB22A14FC92}" type="presParOf" srcId="{8BA87B4C-0AA3-47D2-83AF-82E3AC138B9C}" destId="{4541CF4F-F065-4C33-83AF-46BC6DFE687F}" srcOrd="2" destOrd="0" presId="urn:microsoft.com/office/officeart/2005/8/layout/radial5"/>
    <dgm:cxn modelId="{62750E10-26C0-43A1-91A9-C80AF4517103}" type="presParOf" srcId="{8BA87B4C-0AA3-47D2-83AF-82E3AC138B9C}" destId="{B755880C-7298-4CEF-82C2-62EDC0FDB9A8}" srcOrd="3" destOrd="0" presId="urn:microsoft.com/office/officeart/2005/8/layout/radial5"/>
    <dgm:cxn modelId="{A1434616-3294-48FE-A5C5-43BAEF492A2F}" type="presParOf" srcId="{B755880C-7298-4CEF-82C2-62EDC0FDB9A8}" destId="{1AC78208-A0DE-4328-99E3-0F156F4E2758}" srcOrd="0" destOrd="0" presId="urn:microsoft.com/office/officeart/2005/8/layout/radial5"/>
    <dgm:cxn modelId="{DB89E155-FD63-4683-BE62-4981E0405C8C}" type="presParOf" srcId="{8BA87B4C-0AA3-47D2-83AF-82E3AC138B9C}" destId="{F0CDD112-DFB6-4E63-A2D5-BE5CC27AA1F8}" srcOrd="4" destOrd="0" presId="urn:microsoft.com/office/officeart/2005/8/layout/radial5"/>
    <dgm:cxn modelId="{63F48E30-DD94-4F0E-819A-2F03180C09AB}" type="presParOf" srcId="{8BA87B4C-0AA3-47D2-83AF-82E3AC138B9C}" destId="{4A89C598-DB0E-44EA-AE9C-3C8A6F4FA586}" srcOrd="5" destOrd="0" presId="urn:microsoft.com/office/officeart/2005/8/layout/radial5"/>
    <dgm:cxn modelId="{A1517E02-8879-46D2-B730-D4D98B61C7E3}" type="presParOf" srcId="{4A89C598-DB0E-44EA-AE9C-3C8A6F4FA586}" destId="{30BA2409-61E6-4847-935C-11D2807AE576}" srcOrd="0" destOrd="0" presId="urn:microsoft.com/office/officeart/2005/8/layout/radial5"/>
    <dgm:cxn modelId="{F4FED2F7-DE7B-4084-AE44-0D29305042C2}" type="presParOf" srcId="{8BA87B4C-0AA3-47D2-83AF-82E3AC138B9C}" destId="{FD63E8DD-70FD-47F2-AF5D-B91EBA52F566}" srcOrd="6" destOrd="0" presId="urn:microsoft.com/office/officeart/2005/8/layout/radial5"/>
    <dgm:cxn modelId="{AD4B6F88-D0BF-4397-B4DE-5F684C9DD050}" type="presParOf" srcId="{8BA87B4C-0AA3-47D2-83AF-82E3AC138B9C}" destId="{3F393580-CCD1-4794-97DD-29F0C50DF1CC}" srcOrd="7" destOrd="0" presId="urn:microsoft.com/office/officeart/2005/8/layout/radial5"/>
    <dgm:cxn modelId="{0A9E0B3C-C3DC-423D-BE83-7E9BEC444652}" type="presParOf" srcId="{3F393580-CCD1-4794-97DD-29F0C50DF1CC}" destId="{C3E14FEB-EFC7-4A5A-A7CC-52B7BE6B84DD}" srcOrd="0" destOrd="0" presId="urn:microsoft.com/office/officeart/2005/8/layout/radial5"/>
    <dgm:cxn modelId="{ACED49BB-B74B-42E8-8198-AF5297AD81A9}" type="presParOf" srcId="{8BA87B4C-0AA3-47D2-83AF-82E3AC138B9C}" destId="{0AEC3755-BEE8-4473-A4BF-99F838B956D3}" srcOrd="8" destOrd="0" presId="urn:microsoft.com/office/officeart/2005/8/layout/radial5"/>
    <dgm:cxn modelId="{429E40C3-FC7F-4475-AA28-E5A8BF6FD079}" type="presParOf" srcId="{8BA87B4C-0AA3-47D2-83AF-82E3AC138B9C}" destId="{08162325-6131-46EA-86DE-08866F01DDD2}" srcOrd="9" destOrd="0" presId="urn:microsoft.com/office/officeart/2005/8/layout/radial5"/>
    <dgm:cxn modelId="{0C20A621-C351-4DA9-92FB-D9DE024F8DFF}" type="presParOf" srcId="{08162325-6131-46EA-86DE-08866F01DDD2}" destId="{E44CA189-15BA-4886-9F73-182AA2A724B6}" srcOrd="0" destOrd="0" presId="urn:microsoft.com/office/officeart/2005/8/layout/radial5"/>
    <dgm:cxn modelId="{9E6E8074-46EF-4E93-813D-BBA4FCCED7BA}" type="presParOf" srcId="{8BA87B4C-0AA3-47D2-83AF-82E3AC138B9C}" destId="{0E7BA5F4-CA55-4BD2-915B-2F794BC283FE}" srcOrd="10" destOrd="0" presId="urn:microsoft.com/office/officeart/2005/8/layout/radial5"/>
    <dgm:cxn modelId="{D8DF83B3-C4B1-4DF6-80A3-25D418147FDA}" type="presParOf" srcId="{8BA87B4C-0AA3-47D2-83AF-82E3AC138B9C}" destId="{3010E007-03EE-434F-B0CF-AA725E92FBE2}" srcOrd="11" destOrd="0" presId="urn:microsoft.com/office/officeart/2005/8/layout/radial5"/>
    <dgm:cxn modelId="{6B6FA1F9-6C25-4429-A874-E5961B47247A}" type="presParOf" srcId="{3010E007-03EE-434F-B0CF-AA725E92FBE2}" destId="{1EED4F76-B23E-437E-AB7E-3CEFDF1D318F}" srcOrd="0" destOrd="0" presId="urn:microsoft.com/office/officeart/2005/8/layout/radial5"/>
    <dgm:cxn modelId="{16282A23-7E72-4E10-93C1-EB4BD7FCF6EF}" type="presParOf" srcId="{8BA87B4C-0AA3-47D2-83AF-82E3AC138B9C}" destId="{107047D4-B715-43C4-822E-77C153FE43AD}"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BF7C5-AA7B-9140-8D4C-BD3DC3A04286}">
      <dsp:nvSpPr>
        <dsp:cNvPr id="0" name=""/>
        <dsp:cNvSpPr/>
      </dsp:nvSpPr>
      <dsp:spPr>
        <a:xfrm>
          <a:off x="0" y="7524"/>
          <a:ext cx="3500271" cy="235755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1" i="0" kern="1200" dirty="0">
              <a:solidFill>
                <a:srgbClr val="1D4136"/>
              </a:solidFill>
              <a:latin typeface="Montserrat" pitchFamily="2" charset="77"/>
            </a:rPr>
            <a:t>NO SON DATOS DE IDENTIFICACIÓN: </a:t>
          </a:r>
        </a:p>
        <a:p>
          <a:pPr lvl="0" algn="ctr" defTabSz="711200">
            <a:lnSpc>
              <a:spcPct val="90000"/>
            </a:lnSpc>
            <a:spcBef>
              <a:spcPct val="0"/>
            </a:spcBef>
            <a:spcAft>
              <a:spcPct val="35000"/>
            </a:spcAft>
          </a:pPr>
          <a:r>
            <a:rPr lang="es-MX" sz="1600" b="0" i="0" kern="1200" dirty="0">
              <a:solidFill>
                <a:srgbClr val="1D4136"/>
              </a:solidFill>
              <a:latin typeface="Montserrat" pitchFamily="2" charset="77"/>
            </a:rPr>
            <a:t>-Ubicación.</a:t>
          </a:r>
        </a:p>
        <a:p>
          <a:pPr lvl="0" algn="ctr" defTabSz="711200">
            <a:lnSpc>
              <a:spcPct val="90000"/>
            </a:lnSpc>
            <a:spcBef>
              <a:spcPct val="0"/>
            </a:spcBef>
            <a:spcAft>
              <a:spcPct val="35000"/>
            </a:spcAft>
          </a:pPr>
          <a:r>
            <a:rPr lang="es-MX" sz="1600" b="0" i="0" kern="1200" dirty="0">
              <a:solidFill>
                <a:srgbClr val="1D4136"/>
              </a:solidFill>
              <a:latin typeface="Montserrat" pitchFamily="2" charset="77"/>
            </a:rPr>
            <a:t>-Padecimiento del paciente.</a:t>
          </a:r>
        </a:p>
        <a:p>
          <a:pPr lvl="0" algn="ctr" defTabSz="711200">
            <a:lnSpc>
              <a:spcPct val="90000"/>
            </a:lnSpc>
            <a:spcBef>
              <a:spcPct val="0"/>
            </a:spcBef>
            <a:spcAft>
              <a:spcPct val="35000"/>
            </a:spcAft>
          </a:pPr>
          <a:r>
            <a:rPr lang="es-MX" sz="1600" b="0" i="0" kern="1200" dirty="0">
              <a:solidFill>
                <a:srgbClr val="1D4136"/>
              </a:solidFill>
              <a:latin typeface="Montserrat" pitchFamily="2" charset="77"/>
            </a:rPr>
            <a:t>-Especialidad. </a:t>
          </a:r>
        </a:p>
        <a:p>
          <a:pPr lvl="0" algn="ctr" defTabSz="711200">
            <a:lnSpc>
              <a:spcPct val="90000"/>
            </a:lnSpc>
            <a:spcBef>
              <a:spcPct val="0"/>
            </a:spcBef>
            <a:spcAft>
              <a:spcPct val="35000"/>
            </a:spcAft>
          </a:pPr>
          <a:r>
            <a:rPr lang="es-MX" sz="1600" b="0" i="0" kern="1200" dirty="0">
              <a:solidFill>
                <a:srgbClr val="1D4136"/>
              </a:solidFill>
              <a:latin typeface="Montserrat" pitchFamily="2" charset="77"/>
            </a:rPr>
            <a:t>-Disciplina. </a:t>
          </a:r>
        </a:p>
        <a:p>
          <a:pPr lvl="0" algn="ctr" defTabSz="711200">
            <a:lnSpc>
              <a:spcPct val="90000"/>
            </a:lnSpc>
            <a:spcBef>
              <a:spcPct val="0"/>
            </a:spcBef>
            <a:spcAft>
              <a:spcPct val="35000"/>
            </a:spcAft>
          </a:pPr>
          <a:r>
            <a:rPr lang="es-MX" sz="1600" b="0" i="0" kern="1200" dirty="0">
              <a:solidFill>
                <a:srgbClr val="1D4136"/>
              </a:solidFill>
              <a:latin typeface="Montserrat" pitchFamily="2" charset="77"/>
            </a:rPr>
            <a:t>-Nombre del médico tratante.</a:t>
          </a:r>
        </a:p>
      </dsp:txBody>
      <dsp:txXfrm>
        <a:off x="115086" y="122610"/>
        <a:ext cx="3270099" cy="212737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38236-D380-4D2C-9BA8-9C9C5D5D09E1}">
      <dsp:nvSpPr>
        <dsp:cNvPr id="0" name=""/>
        <dsp:cNvSpPr/>
      </dsp:nvSpPr>
      <dsp:spPr>
        <a:xfrm>
          <a:off x="312521" y="696786"/>
          <a:ext cx="1057168" cy="606452"/>
        </a:xfrm>
        <a:prstGeom prst="roundRect">
          <a:avLst>
            <a:gd name="adj" fmla="val 10000"/>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0" i="0" kern="1200" dirty="0">
              <a:latin typeface="Montserrat" pitchFamily="2" charset="77"/>
            </a:rPr>
            <a:t>Protocolo Universal</a:t>
          </a:r>
        </a:p>
      </dsp:txBody>
      <dsp:txXfrm>
        <a:off x="330283" y="714548"/>
        <a:ext cx="1021644" cy="570928"/>
      </dsp:txXfrm>
    </dsp:sp>
    <dsp:sp modelId="{3609179E-D412-43E2-8E5A-A592256CBD26}">
      <dsp:nvSpPr>
        <dsp:cNvPr id="0" name=""/>
        <dsp:cNvSpPr/>
      </dsp:nvSpPr>
      <dsp:spPr>
        <a:xfrm rot="17910498">
          <a:off x="1162679" y="624712"/>
          <a:ext cx="792058" cy="54580"/>
        </a:xfrm>
        <a:custGeom>
          <a:avLst/>
          <a:gdLst/>
          <a:ahLst/>
          <a:cxnLst/>
          <a:rect l="0" t="0" r="0" b="0"/>
          <a:pathLst>
            <a:path>
              <a:moveTo>
                <a:pt x="0" y="27290"/>
              </a:moveTo>
              <a:lnTo>
                <a:pt x="79205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538907" y="632201"/>
        <a:ext cx="39602" cy="39602"/>
      </dsp:txXfrm>
    </dsp:sp>
    <dsp:sp modelId="{C3F1489C-4310-4046-B1E2-BF2FCAD38545}">
      <dsp:nvSpPr>
        <dsp:cNvPr id="0" name=""/>
        <dsp:cNvSpPr/>
      </dsp:nvSpPr>
      <dsp:spPr>
        <a:xfrm>
          <a:off x="1747728" y="766"/>
          <a:ext cx="1185227" cy="606452"/>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0" i="0" kern="1200" dirty="0">
              <a:solidFill>
                <a:schemeClr val="bg1"/>
              </a:solidFill>
              <a:latin typeface="Montserrat" pitchFamily="2" charset="77"/>
            </a:rPr>
            <a:t>Marcado del sitio anatómico</a:t>
          </a:r>
        </a:p>
      </dsp:txBody>
      <dsp:txXfrm>
        <a:off x="1765490" y="18528"/>
        <a:ext cx="1149703" cy="570928"/>
      </dsp:txXfrm>
    </dsp:sp>
    <dsp:sp modelId="{4C6ABB7D-BEAE-492A-AAE0-F6B0D1B0E9F9}">
      <dsp:nvSpPr>
        <dsp:cNvPr id="0" name=""/>
        <dsp:cNvSpPr/>
      </dsp:nvSpPr>
      <dsp:spPr>
        <a:xfrm>
          <a:off x="1369689" y="972722"/>
          <a:ext cx="378038" cy="54580"/>
        </a:xfrm>
        <a:custGeom>
          <a:avLst/>
          <a:gdLst/>
          <a:ahLst/>
          <a:cxnLst/>
          <a:rect l="0" t="0" r="0" b="0"/>
          <a:pathLst>
            <a:path>
              <a:moveTo>
                <a:pt x="0" y="27290"/>
              </a:moveTo>
              <a:lnTo>
                <a:pt x="37803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549258" y="990561"/>
        <a:ext cx="18901" cy="18901"/>
      </dsp:txXfrm>
    </dsp:sp>
    <dsp:sp modelId="{7DF2D6DE-F436-47F5-AB39-D8485ADD0B40}">
      <dsp:nvSpPr>
        <dsp:cNvPr id="0" name=""/>
        <dsp:cNvSpPr/>
      </dsp:nvSpPr>
      <dsp:spPr>
        <a:xfrm>
          <a:off x="1747728" y="698186"/>
          <a:ext cx="1261361" cy="603651"/>
        </a:xfrm>
        <a:prstGeom prst="roundRect">
          <a:avLst>
            <a:gd name="adj" fmla="val 10000"/>
          </a:avLst>
        </a:prstGeom>
        <a:solidFill>
          <a:srgbClr val="9BBB59">
            <a:shade val="80000"/>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466725">
            <a:lnSpc>
              <a:spcPct val="90000"/>
            </a:lnSpc>
            <a:spcBef>
              <a:spcPct val="0"/>
            </a:spcBef>
            <a:spcAft>
              <a:spcPct val="35000"/>
            </a:spcAft>
          </a:pPr>
          <a:r>
            <a:rPr lang="es-ES" sz="1050" b="1" i="0" kern="1200" dirty="0">
              <a:solidFill>
                <a:schemeClr val="bg1"/>
              </a:solidFill>
              <a:latin typeface="Montserrat" pitchFamily="2" charset="77"/>
            </a:rPr>
            <a:t>Proceso de verificación pre-procedimiento</a:t>
          </a:r>
        </a:p>
      </dsp:txBody>
      <dsp:txXfrm>
        <a:off x="1765408" y="715866"/>
        <a:ext cx="1226001" cy="568291"/>
      </dsp:txXfrm>
    </dsp:sp>
    <dsp:sp modelId="{1495CC25-B288-4CAE-ADB0-150EC7D3D328}">
      <dsp:nvSpPr>
        <dsp:cNvPr id="0" name=""/>
        <dsp:cNvSpPr/>
      </dsp:nvSpPr>
      <dsp:spPr>
        <a:xfrm rot="3689502">
          <a:off x="1162679" y="1320732"/>
          <a:ext cx="792058" cy="54580"/>
        </a:xfrm>
        <a:custGeom>
          <a:avLst/>
          <a:gdLst/>
          <a:ahLst/>
          <a:cxnLst/>
          <a:rect l="0" t="0" r="0" b="0"/>
          <a:pathLst>
            <a:path>
              <a:moveTo>
                <a:pt x="0" y="27290"/>
              </a:moveTo>
              <a:lnTo>
                <a:pt x="79205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538907" y="1328220"/>
        <a:ext cx="39602" cy="39602"/>
      </dsp:txXfrm>
    </dsp:sp>
    <dsp:sp modelId="{9795A2B4-EFEA-4762-BA87-FBAEE02941A1}">
      <dsp:nvSpPr>
        <dsp:cNvPr id="0" name=""/>
        <dsp:cNvSpPr/>
      </dsp:nvSpPr>
      <dsp:spPr>
        <a:xfrm>
          <a:off x="1747728" y="1392805"/>
          <a:ext cx="1153061" cy="606452"/>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0" i="0" kern="1200" dirty="0">
              <a:latin typeface="Montserrat" pitchFamily="2" charset="77"/>
            </a:rPr>
            <a:t>Tiempo fuera</a:t>
          </a:r>
        </a:p>
        <a:p>
          <a:pPr lvl="0" algn="ctr" defTabSz="466725">
            <a:lnSpc>
              <a:spcPct val="90000"/>
            </a:lnSpc>
            <a:spcBef>
              <a:spcPct val="0"/>
            </a:spcBef>
            <a:spcAft>
              <a:spcPct val="35000"/>
            </a:spcAft>
          </a:pPr>
          <a:r>
            <a:rPr lang="es-ES" sz="1050" b="0" i="0" kern="1200" dirty="0">
              <a:latin typeface="Montserrat" pitchFamily="2" charset="77"/>
            </a:rPr>
            <a:t>“time-</a:t>
          </a:r>
          <a:r>
            <a:rPr lang="es-ES" sz="1050" b="0" i="0" kern="1200" dirty="0" err="1">
              <a:latin typeface="Montserrat" pitchFamily="2" charset="77"/>
            </a:rPr>
            <a:t>out</a:t>
          </a:r>
          <a:r>
            <a:rPr lang="es-ES" sz="1050" b="0" i="0" kern="1200" dirty="0">
              <a:latin typeface="Montserrat" pitchFamily="2" charset="77"/>
            </a:rPr>
            <a:t>”</a:t>
          </a:r>
        </a:p>
      </dsp:txBody>
      <dsp:txXfrm>
        <a:off x="1765490" y="1410567"/>
        <a:ext cx="1117537" cy="5709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38236-D380-4D2C-9BA8-9C9C5D5D09E1}">
      <dsp:nvSpPr>
        <dsp:cNvPr id="0" name=""/>
        <dsp:cNvSpPr/>
      </dsp:nvSpPr>
      <dsp:spPr>
        <a:xfrm>
          <a:off x="620925" y="690380"/>
          <a:ext cx="1045031" cy="599490"/>
        </a:xfrm>
        <a:prstGeom prst="roundRect">
          <a:avLst>
            <a:gd name="adj" fmla="val 10000"/>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0" i="0" kern="1200" dirty="0">
              <a:latin typeface="Montserrat" pitchFamily="2" charset="77"/>
            </a:rPr>
            <a:t>Protocolo Universal</a:t>
          </a:r>
        </a:p>
      </dsp:txBody>
      <dsp:txXfrm>
        <a:off x="638483" y="707938"/>
        <a:ext cx="1009915" cy="564374"/>
      </dsp:txXfrm>
    </dsp:sp>
    <dsp:sp modelId="{3609179E-D412-43E2-8E5A-A592256CBD26}">
      <dsp:nvSpPr>
        <dsp:cNvPr id="0" name=""/>
        <dsp:cNvSpPr/>
      </dsp:nvSpPr>
      <dsp:spPr>
        <a:xfrm rot="17907600">
          <a:off x="1460714" y="618172"/>
          <a:ext cx="784181" cy="54492"/>
        </a:xfrm>
        <a:custGeom>
          <a:avLst/>
          <a:gdLst/>
          <a:ahLst/>
          <a:cxnLst/>
          <a:rect l="0" t="0" r="0" b="0"/>
          <a:pathLst>
            <a:path>
              <a:moveTo>
                <a:pt x="0" y="27246"/>
              </a:moveTo>
              <a:lnTo>
                <a:pt x="784181"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833201" y="625814"/>
        <a:ext cx="39209" cy="39209"/>
      </dsp:txXfrm>
    </dsp:sp>
    <dsp:sp modelId="{C3F1489C-4310-4046-B1E2-BF2FCAD38545}">
      <dsp:nvSpPr>
        <dsp:cNvPr id="0" name=""/>
        <dsp:cNvSpPr/>
      </dsp:nvSpPr>
      <dsp:spPr>
        <a:xfrm>
          <a:off x="2039654" y="966"/>
          <a:ext cx="1171619" cy="599490"/>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0" i="0" kern="1200" dirty="0">
              <a:latin typeface="Montserrat" pitchFamily="2" charset="77"/>
            </a:rPr>
            <a:t>Marcado del sitio anatómico</a:t>
          </a:r>
        </a:p>
      </dsp:txBody>
      <dsp:txXfrm>
        <a:off x="2057212" y="18524"/>
        <a:ext cx="1136503" cy="564374"/>
      </dsp:txXfrm>
    </dsp:sp>
    <dsp:sp modelId="{4C6ABB7D-BEAE-492A-AAE0-F6B0D1B0E9F9}">
      <dsp:nvSpPr>
        <dsp:cNvPr id="0" name=""/>
        <dsp:cNvSpPr/>
      </dsp:nvSpPr>
      <dsp:spPr>
        <a:xfrm>
          <a:off x="1665956" y="962879"/>
          <a:ext cx="373698" cy="54492"/>
        </a:xfrm>
        <a:custGeom>
          <a:avLst/>
          <a:gdLst/>
          <a:ahLst/>
          <a:cxnLst/>
          <a:rect l="0" t="0" r="0" b="0"/>
          <a:pathLst>
            <a:path>
              <a:moveTo>
                <a:pt x="0" y="27246"/>
              </a:moveTo>
              <a:lnTo>
                <a:pt x="373698"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843463" y="980783"/>
        <a:ext cx="18684" cy="18684"/>
      </dsp:txXfrm>
    </dsp:sp>
    <dsp:sp modelId="{7DF2D6DE-F436-47F5-AB39-D8485ADD0B40}">
      <dsp:nvSpPr>
        <dsp:cNvPr id="0" name=""/>
        <dsp:cNvSpPr/>
      </dsp:nvSpPr>
      <dsp:spPr>
        <a:xfrm>
          <a:off x="2039654" y="690380"/>
          <a:ext cx="1171619" cy="599490"/>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0" i="0" kern="1200" dirty="0">
              <a:latin typeface="Montserrat" pitchFamily="2" charset="77"/>
            </a:rPr>
            <a:t>Proceso de verificación pre-procedimiento</a:t>
          </a:r>
        </a:p>
      </dsp:txBody>
      <dsp:txXfrm>
        <a:off x="2057212" y="707938"/>
        <a:ext cx="1136503" cy="564374"/>
      </dsp:txXfrm>
    </dsp:sp>
    <dsp:sp modelId="{1495CC25-B288-4CAE-ADB0-150EC7D3D328}">
      <dsp:nvSpPr>
        <dsp:cNvPr id="0" name=""/>
        <dsp:cNvSpPr/>
      </dsp:nvSpPr>
      <dsp:spPr>
        <a:xfrm rot="3692400">
          <a:off x="1460714" y="1307586"/>
          <a:ext cx="784181" cy="54492"/>
        </a:xfrm>
        <a:custGeom>
          <a:avLst/>
          <a:gdLst/>
          <a:ahLst/>
          <a:cxnLst/>
          <a:rect l="0" t="0" r="0" b="0"/>
          <a:pathLst>
            <a:path>
              <a:moveTo>
                <a:pt x="0" y="27246"/>
              </a:moveTo>
              <a:lnTo>
                <a:pt x="784181"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833201" y="1315227"/>
        <a:ext cx="39209" cy="39209"/>
      </dsp:txXfrm>
    </dsp:sp>
    <dsp:sp modelId="{9795A2B4-EFEA-4762-BA87-FBAEE02941A1}">
      <dsp:nvSpPr>
        <dsp:cNvPr id="0" name=""/>
        <dsp:cNvSpPr/>
      </dsp:nvSpPr>
      <dsp:spPr>
        <a:xfrm>
          <a:off x="2039654" y="1379794"/>
          <a:ext cx="1139822" cy="599490"/>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1" i="0" kern="1200" dirty="0">
              <a:solidFill>
                <a:schemeClr val="bg1"/>
              </a:solidFill>
              <a:latin typeface="Montserrat" pitchFamily="2" charset="77"/>
            </a:rPr>
            <a:t>Tiempo fuera</a:t>
          </a:r>
        </a:p>
        <a:p>
          <a:pPr lvl="0" algn="ctr" defTabSz="466725">
            <a:lnSpc>
              <a:spcPct val="90000"/>
            </a:lnSpc>
            <a:spcBef>
              <a:spcPct val="0"/>
            </a:spcBef>
            <a:spcAft>
              <a:spcPct val="35000"/>
            </a:spcAft>
          </a:pPr>
          <a:r>
            <a:rPr lang="es-ES" sz="1050" b="1" i="0" kern="1200" dirty="0">
              <a:solidFill>
                <a:schemeClr val="bg1"/>
              </a:solidFill>
              <a:latin typeface="Montserrat" pitchFamily="2" charset="77"/>
            </a:rPr>
            <a:t>“time-</a:t>
          </a:r>
          <a:r>
            <a:rPr lang="es-ES" sz="1050" b="1" i="0" kern="1200" dirty="0" err="1">
              <a:solidFill>
                <a:schemeClr val="bg1"/>
              </a:solidFill>
              <a:latin typeface="Montserrat" pitchFamily="2" charset="77"/>
            </a:rPr>
            <a:t>out</a:t>
          </a:r>
          <a:r>
            <a:rPr lang="es-ES" sz="1050" b="1" i="0" kern="1200" dirty="0">
              <a:solidFill>
                <a:schemeClr val="bg1"/>
              </a:solidFill>
              <a:latin typeface="Montserrat" pitchFamily="2" charset="77"/>
            </a:rPr>
            <a:t>”</a:t>
          </a:r>
        </a:p>
      </dsp:txBody>
      <dsp:txXfrm>
        <a:off x="2057212" y="1397352"/>
        <a:ext cx="1104706" cy="5643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38236-D380-4D2C-9BA8-9C9C5D5D09E1}">
      <dsp:nvSpPr>
        <dsp:cNvPr id="0" name=""/>
        <dsp:cNvSpPr/>
      </dsp:nvSpPr>
      <dsp:spPr>
        <a:xfrm>
          <a:off x="410573" y="823240"/>
          <a:ext cx="1246142" cy="714859"/>
        </a:xfrm>
        <a:prstGeom prst="roundRect">
          <a:avLst>
            <a:gd name="adj" fmla="val 10000"/>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0" i="0" kern="1200" dirty="0">
              <a:latin typeface="Montserrat" pitchFamily="2" charset="77"/>
            </a:rPr>
            <a:t>Protocolo Universal</a:t>
          </a:r>
        </a:p>
      </dsp:txBody>
      <dsp:txXfrm>
        <a:off x="431511" y="844178"/>
        <a:ext cx="1204266" cy="672983"/>
      </dsp:txXfrm>
    </dsp:sp>
    <dsp:sp modelId="{3609179E-D412-43E2-8E5A-A592256CBD26}">
      <dsp:nvSpPr>
        <dsp:cNvPr id="0" name=""/>
        <dsp:cNvSpPr/>
      </dsp:nvSpPr>
      <dsp:spPr>
        <a:xfrm rot="17907600">
          <a:off x="1411976" y="742380"/>
          <a:ext cx="935094" cy="54492"/>
        </a:xfrm>
        <a:custGeom>
          <a:avLst/>
          <a:gdLst/>
          <a:ahLst/>
          <a:cxnLst/>
          <a:rect l="0" t="0" r="0" b="0"/>
          <a:pathLst>
            <a:path>
              <a:moveTo>
                <a:pt x="0" y="27246"/>
              </a:moveTo>
              <a:lnTo>
                <a:pt x="935094"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b="0" i="0" kern="1200">
            <a:solidFill>
              <a:schemeClr val="tx1"/>
            </a:solidFill>
            <a:latin typeface="Montserrat" pitchFamily="2" charset="77"/>
          </a:endParaRPr>
        </a:p>
      </dsp:txBody>
      <dsp:txXfrm>
        <a:off x="1856146" y="746249"/>
        <a:ext cx="46754" cy="46754"/>
      </dsp:txXfrm>
    </dsp:sp>
    <dsp:sp modelId="{C3F1489C-4310-4046-B1E2-BF2FCAD38545}">
      <dsp:nvSpPr>
        <dsp:cNvPr id="0" name=""/>
        <dsp:cNvSpPr/>
      </dsp:nvSpPr>
      <dsp:spPr>
        <a:xfrm>
          <a:off x="2102330" y="1152"/>
          <a:ext cx="1397092" cy="714859"/>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0" i="0" kern="1200" dirty="0">
              <a:latin typeface="Montserrat" pitchFamily="2" charset="77"/>
            </a:rPr>
            <a:t>Marcado del sitio anatómico</a:t>
          </a:r>
        </a:p>
      </dsp:txBody>
      <dsp:txXfrm>
        <a:off x="2123268" y="22090"/>
        <a:ext cx="1355216" cy="672983"/>
      </dsp:txXfrm>
    </dsp:sp>
    <dsp:sp modelId="{4C6ABB7D-BEAE-492A-AAE0-F6B0D1B0E9F9}">
      <dsp:nvSpPr>
        <dsp:cNvPr id="0" name=""/>
        <dsp:cNvSpPr/>
      </dsp:nvSpPr>
      <dsp:spPr>
        <a:xfrm>
          <a:off x="1656716" y="1153424"/>
          <a:ext cx="445614" cy="54492"/>
        </a:xfrm>
        <a:custGeom>
          <a:avLst/>
          <a:gdLst/>
          <a:ahLst/>
          <a:cxnLst/>
          <a:rect l="0" t="0" r="0" b="0"/>
          <a:pathLst>
            <a:path>
              <a:moveTo>
                <a:pt x="0" y="27246"/>
              </a:moveTo>
              <a:lnTo>
                <a:pt x="445614"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b="0" i="0" kern="1200">
            <a:solidFill>
              <a:schemeClr val="tx1"/>
            </a:solidFill>
            <a:latin typeface="Montserrat" pitchFamily="2" charset="77"/>
          </a:endParaRPr>
        </a:p>
      </dsp:txBody>
      <dsp:txXfrm>
        <a:off x="1868383" y="1169530"/>
        <a:ext cx="22280" cy="22280"/>
      </dsp:txXfrm>
    </dsp:sp>
    <dsp:sp modelId="{7DF2D6DE-F436-47F5-AB39-D8485ADD0B40}">
      <dsp:nvSpPr>
        <dsp:cNvPr id="0" name=""/>
        <dsp:cNvSpPr/>
      </dsp:nvSpPr>
      <dsp:spPr>
        <a:xfrm>
          <a:off x="2102330" y="823240"/>
          <a:ext cx="1397092" cy="714859"/>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0" i="0" kern="1200" dirty="0">
              <a:latin typeface="Montserrat" pitchFamily="2" charset="77"/>
            </a:rPr>
            <a:t>Proceso de verificación pre-procedimiento</a:t>
          </a:r>
        </a:p>
      </dsp:txBody>
      <dsp:txXfrm>
        <a:off x="2123268" y="844178"/>
        <a:ext cx="1355216" cy="672983"/>
      </dsp:txXfrm>
    </dsp:sp>
    <dsp:sp modelId="{1495CC25-B288-4CAE-ADB0-150EC7D3D328}">
      <dsp:nvSpPr>
        <dsp:cNvPr id="0" name=""/>
        <dsp:cNvSpPr/>
      </dsp:nvSpPr>
      <dsp:spPr>
        <a:xfrm rot="3692400">
          <a:off x="1411976" y="1564468"/>
          <a:ext cx="935094" cy="54492"/>
        </a:xfrm>
        <a:custGeom>
          <a:avLst/>
          <a:gdLst/>
          <a:ahLst/>
          <a:cxnLst/>
          <a:rect l="0" t="0" r="0" b="0"/>
          <a:pathLst>
            <a:path>
              <a:moveTo>
                <a:pt x="0" y="27246"/>
              </a:moveTo>
              <a:lnTo>
                <a:pt x="935094"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b="0" i="0" kern="1200">
            <a:solidFill>
              <a:schemeClr val="tx1"/>
            </a:solidFill>
            <a:latin typeface="Montserrat" pitchFamily="2" charset="77"/>
          </a:endParaRPr>
        </a:p>
      </dsp:txBody>
      <dsp:txXfrm>
        <a:off x="1856146" y="1568337"/>
        <a:ext cx="46754" cy="46754"/>
      </dsp:txXfrm>
    </dsp:sp>
    <dsp:sp modelId="{9795A2B4-EFEA-4762-BA87-FBAEE02941A1}">
      <dsp:nvSpPr>
        <dsp:cNvPr id="0" name=""/>
        <dsp:cNvSpPr/>
      </dsp:nvSpPr>
      <dsp:spPr>
        <a:xfrm>
          <a:off x="2102330" y="1645328"/>
          <a:ext cx="1359175" cy="714859"/>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1" i="0" kern="1200" dirty="0">
              <a:solidFill>
                <a:schemeClr val="bg1"/>
              </a:solidFill>
              <a:latin typeface="Montserrat" pitchFamily="2" charset="77"/>
            </a:rPr>
            <a:t>Tiempo fuera</a:t>
          </a:r>
        </a:p>
        <a:p>
          <a:pPr lvl="0" algn="ctr" defTabSz="488950">
            <a:lnSpc>
              <a:spcPct val="90000"/>
            </a:lnSpc>
            <a:spcBef>
              <a:spcPct val="0"/>
            </a:spcBef>
            <a:spcAft>
              <a:spcPct val="35000"/>
            </a:spcAft>
          </a:pPr>
          <a:r>
            <a:rPr lang="es-ES" sz="1100" b="1" i="0" kern="1200" dirty="0">
              <a:solidFill>
                <a:schemeClr val="bg1"/>
              </a:solidFill>
              <a:latin typeface="Montserrat" pitchFamily="2" charset="77"/>
            </a:rPr>
            <a:t>“time-</a:t>
          </a:r>
          <a:r>
            <a:rPr lang="es-ES" sz="1100" b="1" i="0" kern="1200" dirty="0" err="1">
              <a:solidFill>
                <a:schemeClr val="bg1"/>
              </a:solidFill>
              <a:latin typeface="Montserrat" pitchFamily="2" charset="77"/>
            </a:rPr>
            <a:t>out</a:t>
          </a:r>
          <a:r>
            <a:rPr lang="es-ES" sz="1100" b="1" i="0" kern="1200" dirty="0">
              <a:solidFill>
                <a:schemeClr val="bg1"/>
              </a:solidFill>
              <a:latin typeface="Montserrat" pitchFamily="2" charset="77"/>
            </a:rPr>
            <a:t>”</a:t>
          </a:r>
        </a:p>
      </dsp:txBody>
      <dsp:txXfrm>
        <a:off x="2123268" y="1666266"/>
        <a:ext cx="1317299" cy="6729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6F7CE-B842-4E96-BCAF-000026A3FD40}">
      <dsp:nvSpPr>
        <dsp:cNvPr id="0" name=""/>
        <dsp:cNvSpPr/>
      </dsp:nvSpPr>
      <dsp:spPr>
        <a:xfrm>
          <a:off x="2456" y="0"/>
          <a:ext cx="2575336" cy="406552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MX" sz="2800" b="1" i="0" kern="1200" dirty="0">
              <a:solidFill>
                <a:srgbClr val="1D4136"/>
              </a:solidFill>
              <a:latin typeface="Montserrat" pitchFamily="2" charset="77"/>
            </a:rPr>
            <a:t>Cambio de turno</a:t>
          </a:r>
        </a:p>
      </dsp:txBody>
      <dsp:txXfrm>
        <a:off x="2456" y="1626210"/>
        <a:ext cx="2575336" cy="1626210"/>
      </dsp:txXfrm>
    </dsp:sp>
    <dsp:sp modelId="{5C8BB16E-A581-4978-884F-51236AD2176E}">
      <dsp:nvSpPr>
        <dsp:cNvPr id="0" name=""/>
        <dsp:cNvSpPr/>
      </dsp:nvSpPr>
      <dsp:spPr>
        <a:xfrm>
          <a:off x="613215" y="243931"/>
          <a:ext cx="1353819" cy="135381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737F0C3-1C9C-4347-92ED-3DAF85D1DDB8}">
      <dsp:nvSpPr>
        <dsp:cNvPr id="0" name=""/>
        <dsp:cNvSpPr/>
      </dsp:nvSpPr>
      <dsp:spPr>
        <a:xfrm>
          <a:off x="2655053" y="0"/>
          <a:ext cx="2575336" cy="406552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MX" sz="2800" b="1" i="0" kern="1200" dirty="0">
              <a:solidFill>
                <a:srgbClr val="1D4136"/>
              </a:solidFill>
              <a:latin typeface="Montserrat" pitchFamily="2" charset="77"/>
            </a:rPr>
            <a:t>Cambio de área o servicio </a:t>
          </a:r>
        </a:p>
      </dsp:txBody>
      <dsp:txXfrm>
        <a:off x="2655053" y="1626210"/>
        <a:ext cx="2575336" cy="1626210"/>
      </dsp:txXfrm>
    </dsp:sp>
    <dsp:sp modelId="{1D7B4902-2DA4-4143-8622-EEEB7C38776E}">
      <dsp:nvSpPr>
        <dsp:cNvPr id="0" name=""/>
        <dsp:cNvSpPr/>
      </dsp:nvSpPr>
      <dsp:spPr>
        <a:xfrm>
          <a:off x="3265811" y="243931"/>
          <a:ext cx="1353819" cy="1353819"/>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F900BF4-DCEA-4E81-9F85-9D940F339728}">
      <dsp:nvSpPr>
        <dsp:cNvPr id="0" name=""/>
        <dsp:cNvSpPr/>
      </dsp:nvSpPr>
      <dsp:spPr>
        <a:xfrm>
          <a:off x="5307650" y="0"/>
          <a:ext cx="2575336" cy="406552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MX" sz="2800" b="1" i="0" kern="1200" dirty="0">
              <a:solidFill>
                <a:srgbClr val="1D4136"/>
              </a:solidFill>
              <a:latin typeface="Montserrat" pitchFamily="2" charset="77"/>
            </a:rPr>
            <a:t>Cambio en el estado fisiológico</a:t>
          </a:r>
        </a:p>
      </dsp:txBody>
      <dsp:txXfrm>
        <a:off x="5307650" y="1626210"/>
        <a:ext cx="2575336" cy="1626210"/>
      </dsp:txXfrm>
    </dsp:sp>
    <dsp:sp modelId="{94240068-2E39-48C0-9B20-C48116D029F7}">
      <dsp:nvSpPr>
        <dsp:cNvPr id="0" name=""/>
        <dsp:cNvSpPr/>
      </dsp:nvSpPr>
      <dsp:spPr>
        <a:xfrm>
          <a:off x="5918408" y="243931"/>
          <a:ext cx="1353819" cy="1353819"/>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B856E6C-B80E-4EB7-9E5F-F9492C39928F}">
      <dsp:nvSpPr>
        <dsp:cNvPr id="0" name=""/>
        <dsp:cNvSpPr/>
      </dsp:nvSpPr>
      <dsp:spPr>
        <a:xfrm>
          <a:off x="7960246" y="0"/>
          <a:ext cx="2575336" cy="4065525"/>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MX" sz="2000" b="1" i="0" kern="1200" dirty="0">
              <a:solidFill>
                <a:srgbClr val="1D4136"/>
              </a:solidFill>
              <a:latin typeface="Montserrat" pitchFamily="2" charset="77"/>
            </a:rPr>
            <a:t>Término del tratamiento o procedimiento realizado</a:t>
          </a:r>
        </a:p>
      </dsp:txBody>
      <dsp:txXfrm>
        <a:off x="7960246" y="1626210"/>
        <a:ext cx="2575336" cy="1626210"/>
      </dsp:txXfrm>
    </dsp:sp>
    <dsp:sp modelId="{36484A85-7123-4B92-A194-9273665BD9FB}">
      <dsp:nvSpPr>
        <dsp:cNvPr id="0" name=""/>
        <dsp:cNvSpPr/>
      </dsp:nvSpPr>
      <dsp:spPr>
        <a:xfrm>
          <a:off x="8571004" y="243931"/>
          <a:ext cx="1353819" cy="1353819"/>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DE54B45-F289-4601-B161-801B4A3B2F2B}">
      <dsp:nvSpPr>
        <dsp:cNvPr id="0" name=""/>
        <dsp:cNvSpPr/>
      </dsp:nvSpPr>
      <dsp:spPr>
        <a:xfrm>
          <a:off x="421521" y="3252420"/>
          <a:ext cx="9694996" cy="609828"/>
        </a:xfrm>
        <a:prstGeom prst="leftRightArrow">
          <a:avLst/>
        </a:prstGeom>
        <a:solidFill>
          <a:schemeClr val="accent3">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4BEEB-308A-4DDC-8BB2-00D34B055DCA}">
      <dsp:nvSpPr>
        <dsp:cNvPr id="0" name=""/>
        <dsp:cNvSpPr/>
      </dsp:nvSpPr>
      <dsp:spPr>
        <a:xfrm>
          <a:off x="0" y="885382"/>
          <a:ext cx="10950847" cy="118051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A20598-792B-43E2-BA87-4EC0273A8D63}">
      <dsp:nvSpPr>
        <dsp:cNvPr id="0" name=""/>
        <dsp:cNvSpPr/>
      </dsp:nvSpPr>
      <dsp:spPr>
        <a:xfrm>
          <a:off x="5378" y="0"/>
          <a:ext cx="2646171" cy="118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MX" sz="2000" b="1" i="0" kern="1200" dirty="0">
              <a:solidFill>
                <a:srgbClr val="1D4136"/>
              </a:solidFill>
              <a:latin typeface="Montserrat" pitchFamily="2" charset="77"/>
            </a:rPr>
            <a:t>Escuchar</a:t>
          </a:r>
          <a:r>
            <a:rPr lang="es-MX" sz="2800" b="1" i="0" kern="1200" dirty="0">
              <a:solidFill>
                <a:srgbClr val="7030A1"/>
              </a:solidFill>
              <a:latin typeface="Montserrat" pitchFamily="2" charset="77"/>
            </a:rPr>
            <a:t> </a:t>
          </a:r>
          <a:r>
            <a:rPr lang="es-MX" sz="1600" b="0" i="0" kern="1200" dirty="0">
              <a:solidFill>
                <a:srgbClr val="000000"/>
              </a:solidFill>
              <a:latin typeface="Montserrat" pitchFamily="2" charset="77"/>
            </a:rPr>
            <a:t>completamente la indicación o el resultado.</a:t>
          </a:r>
          <a:endParaRPr lang="es-MX" sz="1600" b="0" i="0" kern="1200" dirty="0">
            <a:latin typeface="Montserrat" pitchFamily="2" charset="77"/>
          </a:endParaRPr>
        </a:p>
      </dsp:txBody>
      <dsp:txXfrm>
        <a:off x="5378" y="0"/>
        <a:ext cx="2646171" cy="1180510"/>
      </dsp:txXfrm>
    </dsp:sp>
    <dsp:sp modelId="{07B4F5FC-A323-4632-9A1F-F3378CBF32DA}">
      <dsp:nvSpPr>
        <dsp:cNvPr id="0" name=""/>
        <dsp:cNvSpPr/>
      </dsp:nvSpPr>
      <dsp:spPr>
        <a:xfrm>
          <a:off x="900753" y="1094766"/>
          <a:ext cx="855421" cy="761741"/>
        </a:xfrm>
        <a:prstGeom prst="ellipse">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C874B3-C1C4-44BD-8897-0C8634FA70A6}">
      <dsp:nvSpPr>
        <dsp:cNvPr id="0" name=""/>
        <dsp:cNvSpPr/>
      </dsp:nvSpPr>
      <dsp:spPr>
        <a:xfrm>
          <a:off x="2721449" y="1770764"/>
          <a:ext cx="2717371" cy="118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MX" sz="2000" b="1" i="0" kern="1200" dirty="0">
              <a:solidFill>
                <a:srgbClr val="1D4136"/>
              </a:solidFill>
              <a:latin typeface="Montserrat" pitchFamily="2" charset="77"/>
            </a:rPr>
            <a:t>Escribir</a:t>
          </a:r>
          <a:r>
            <a:rPr lang="es-MX" sz="1800" b="0" i="0" kern="1200" dirty="0">
              <a:solidFill>
                <a:srgbClr val="7030A1"/>
              </a:solidFill>
              <a:latin typeface="Montserrat" pitchFamily="2" charset="77"/>
            </a:rPr>
            <a:t> </a:t>
          </a:r>
          <a:r>
            <a:rPr lang="es-MX" sz="2400" b="0" i="0" kern="1200" dirty="0">
              <a:solidFill>
                <a:srgbClr val="7030A1"/>
              </a:solidFill>
              <a:latin typeface="Montserrat" pitchFamily="2" charset="77"/>
            </a:rPr>
            <a:t>                          </a:t>
          </a:r>
        </a:p>
        <a:p>
          <a:pPr lvl="0" algn="ctr" defTabSz="889000">
            <a:lnSpc>
              <a:spcPct val="90000"/>
            </a:lnSpc>
            <a:spcBef>
              <a:spcPct val="0"/>
            </a:spcBef>
            <a:spcAft>
              <a:spcPct val="35000"/>
            </a:spcAft>
          </a:pPr>
          <a:r>
            <a:rPr lang="es-MX" sz="1600" b="0" i="0" kern="1200" dirty="0">
              <a:solidFill>
                <a:srgbClr val="000000"/>
              </a:solidFill>
              <a:latin typeface="Montserrat" pitchFamily="2" charset="77"/>
            </a:rPr>
            <a:t>la indicación o el resultado de laboratorio o gabinete.</a:t>
          </a:r>
          <a:endParaRPr lang="es-MX" sz="1600" b="0" i="0" kern="1200" dirty="0">
            <a:latin typeface="Montserrat" pitchFamily="2" charset="77"/>
          </a:endParaRPr>
        </a:p>
      </dsp:txBody>
      <dsp:txXfrm>
        <a:off x="2721449" y="1770764"/>
        <a:ext cx="2717371" cy="1180510"/>
      </dsp:txXfrm>
    </dsp:sp>
    <dsp:sp modelId="{426C4050-7137-4B2D-B291-349CD7AFE410}">
      <dsp:nvSpPr>
        <dsp:cNvPr id="0" name=""/>
        <dsp:cNvSpPr/>
      </dsp:nvSpPr>
      <dsp:spPr>
        <a:xfrm>
          <a:off x="3674636" y="1094766"/>
          <a:ext cx="810998" cy="761741"/>
        </a:xfrm>
        <a:prstGeom prst="ellipse">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BD334F-1B41-4D13-BE47-10B16C2AF6C5}">
      <dsp:nvSpPr>
        <dsp:cNvPr id="0" name=""/>
        <dsp:cNvSpPr/>
      </dsp:nvSpPr>
      <dsp:spPr>
        <a:xfrm>
          <a:off x="5490826" y="266541"/>
          <a:ext cx="2328406" cy="971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s-MX" sz="2000" b="1" i="0" kern="1200" dirty="0">
              <a:solidFill>
                <a:srgbClr val="1D4136"/>
              </a:solidFill>
              <a:latin typeface="Montserrat" pitchFamily="2" charset="77"/>
            </a:rPr>
            <a:t>Leer</a:t>
          </a:r>
        </a:p>
        <a:p>
          <a:pPr lvl="0" algn="ctr" defTabSz="889000">
            <a:lnSpc>
              <a:spcPct val="90000"/>
            </a:lnSpc>
            <a:spcBef>
              <a:spcPct val="0"/>
            </a:spcBef>
            <a:spcAft>
              <a:spcPct val="35000"/>
            </a:spcAft>
          </a:pPr>
          <a:r>
            <a:rPr lang="es-MX" sz="1600" b="0" i="0" kern="1200" dirty="0">
              <a:solidFill>
                <a:srgbClr val="000000"/>
              </a:solidFill>
              <a:latin typeface="Montserrat" pitchFamily="2" charset="77"/>
            </a:rPr>
            <a:t>la indicación o el resultado, tal como se escribió.</a:t>
          </a:r>
          <a:endParaRPr lang="es-MX" sz="1600" b="0" i="0" kern="1200" dirty="0">
            <a:latin typeface="Montserrat" pitchFamily="2" charset="77"/>
          </a:endParaRPr>
        </a:p>
      </dsp:txBody>
      <dsp:txXfrm>
        <a:off x="5490826" y="266541"/>
        <a:ext cx="2328406" cy="971441"/>
      </dsp:txXfrm>
    </dsp:sp>
    <dsp:sp modelId="{55DCF039-F007-4F5A-AB2B-1F476C12BB5A}">
      <dsp:nvSpPr>
        <dsp:cNvPr id="0" name=""/>
        <dsp:cNvSpPr/>
      </dsp:nvSpPr>
      <dsp:spPr>
        <a:xfrm>
          <a:off x="6186982" y="1116281"/>
          <a:ext cx="898102" cy="651068"/>
        </a:xfrm>
        <a:prstGeom prst="ellipse">
          <a:avLst/>
        </a:prstGeom>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044C89-BA13-4A82-93A8-B9DC42E48BDB}">
      <dsp:nvSpPr>
        <dsp:cNvPr id="0" name=""/>
        <dsp:cNvSpPr/>
      </dsp:nvSpPr>
      <dsp:spPr>
        <a:xfrm>
          <a:off x="7907027" y="1770764"/>
          <a:ext cx="1943356" cy="1180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s-MX" sz="2000" b="1" i="0" kern="1200" dirty="0">
              <a:solidFill>
                <a:srgbClr val="1D4136"/>
              </a:solidFill>
              <a:latin typeface="Montserrat" pitchFamily="2" charset="77"/>
            </a:rPr>
            <a:t>Confirmar</a:t>
          </a:r>
          <a:r>
            <a:rPr lang="es-MX" sz="2400" b="0" i="0" kern="1200" dirty="0">
              <a:solidFill>
                <a:srgbClr val="7030A1"/>
              </a:solidFill>
              <a:latin typeface="Montserrat" pitchFamily="2" charset="77"/>
            </a:rPr>
            <a:t> </a:t>
          </a:r>
        </a:p>
        <a:p>
          <a:pPr lvl="0" algn="ctr" defTabSz="889000">
            <a:lnSpc>
              <a:spcPct val="90000"/>
            </a:lnSpc>
            <a:spcBef>
              <a:spcPct val="0"/>
            </a:spcBef>
            <a:spcAft>
              <a:spcPct val="35000"/>
            </a:spcAft>
          </a:pPr>
          <a:r>
            <a:rPr lang="es-MX" sz="1600" b="0" i="0" kern="1200" dirty="0">
              <a:solidFill>
                <a:srgbClr val="000000"/>
              </a:solidFill>
              <a:latin typeface="Montserrat" pitchFamily="2" charset="77"/>
            </a:rPr>
            <a:t>que lo que el receptor anotó y leyó es exacto.</a:t>
          </a:r>
          <a:endParaRPr lang="es-MX" sz="1600" b="0" i="0" kern="1200" dirty="0">
            <a:latin typeface="Montserrat" pitchFamily="2" charset="77"/>
          </a:endParaRPr>
        </a:p>
      </dsp:txBody>
      <dsp:txXfrm>
        <a:off x="7907027" y="1770764"/>
        <a:ext cx="1943356" cy="1180510"/>
      </dsp:txXfrm>
    </dsp:sp>
    <dsp:sp modelId="{DDEBB45C-A1A7-444B-AA6C-212D086C2C24}">
      <dsp:nvSpPr>
        <dsp:cNvPr id="0" name=""/>
        <dsp:cNvSpPr/>
      </dsp:nvSpPr>
      <dsp:spPr>
        <a:xfrm>
          <a:off x="8458385" y="1174026"/>
          <a:ext cx="840641" cy="603222"/>
        </a:xfrm>
        <a:prstGeom prst="ellipse">
          <a:avLst/>
        </a:prstGeom>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4BEEB-308A-4DDC-8BB2-00D34B055DCA}">
      <dsp:nvSpPr>
        <dsp:cNvPr id="0" name=""/>
        <dsp:cNvSpPr/>
      </dsp:nvSpPr>
      <dsp:spPr>
        <a:xfrm>
          <a:off x="0" y="1038631"/>
          <a:ext cx="9852551" cy="954800"/>
        </a:xfrm>
        <a:prstGeom prst="notchedRightArrow">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sp>
    <dsp:sp modelId="{7EA20598-792B-43E2-BA87-4EC0273A8D63}">
      <dsp:nvSpPr>
        <dsp:cNvPr id="0" name=""/>
        <dsp:cNvSpPr/>
      </dsp:nvSpPr>
      <dsp:spPr>
        <a:xfrm>
          <a:off x="12" y="596934"/>
          <a:ext cx="3196313" cy="289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r>
            <a:rPr lang="es-MX" sz="2800" b="1" i="0" kern="1200" dirty="0">
              <a:solidFill>
                <a:srgbClr val="1D4136"/>
              </a:solidFill>
              <a:latin typeface="Montserrat" pitchFamily="2" charset="77"/>
            </a:rPr>
            <a:t>Escuchar</a:t>
          </a:r>
        </a:p>
      </dsp:txBody>
      <dsp:txXfrm>
        <a:off x="12" y="596934"/>
        <a:ext cx="3196313" cy="289676"/>
      </dsp:txXfrm>
    </dsp:sp>
    <dsp:sp modelId="{07B4F5FC-A323-4632-9A1F-F3378CBF32DA}">
      <dsp:nvSpPr>
        <dsp:cNvPr id="0" name=""/>
        <dsp:cNvSpPr/>
      </dsp:nvSpPr>
      <dsp:spPr>
        <a:xfrm>
          <a:off x="827677" y="781956"/>
          <a:ext cx="1547349" cy="1425013"/>
        </a:xfrm>
        <a:prstGeom prst="ellipse">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A2EF591E-1161-4B43-82F9-2E8E178F3383}">
      <dsp:nvSpPr>
        <dsp:cNvPr id="0" name=""/>
        <dsp:cNvSpPr/>
      </dsp:nvSpPr>
      <dsp:spPr>
        <a:xfrm>
          <a:off x="3366263" y="1960367"/>
          <a:ext cx="2697424" cy="426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endParaRPr lang="es-MX" sz="2800" b="0" i="0" kern="1200" dirty="0">
            <a:solidFill>
              <a:srgbClr val="1D4136"/>
            </a:solidFill>
            <a:latin typeface="Montserrat" pitchFamily="2" charset="77"/>
          </a:endParaRPr>
        </a:p>
        <a:p>
          <a:pPr lvl="0" algn="ctr" defTabSz="1244600">
            <a:lnSpc>
              <a:spcPct val="90000"/>
            </a:lnSpc>
            <a:spcBef>
              <a:spcPct val="0"/>
            </a:spcBef>
            <a:spcAft>
              <a:spcPct val="35000"/>
            </a:spcAft>
          </a:pPr>
          <a:r>
            <a:rPr lang="es-MX" sz="2800" b="1" i="0" kern="1200" dirty="0">
              <a:solidFill>
                <a:srgbClr val="1D4136"/>
              </a:solidFill>
              <a:latin typeface="Montserrat" pitchFamily="2" charset="77"/>
            </a:rPr>
            <a:t>Repetir</a:t>
          </a:r>
        </a:p>
      </dsp:txBody>
      <dsp:txXfrm>
        <a:off x="3366263" y="1960367"/>
        <a:ext cx="2697424" cy="426633"/>
      </dsp:txXfrm>
    </dsp:sp>
    <dsp:sp modelId="{B872CED7-16F0-42F9-BE98-22CFEE9C24E3}">
      <dsp:nvSpPr>
        <dsp:cNvPr id="0" name=""/>
        <dsp:cNvSpPr/>
      </dsp:nvSpPr>
      <dsp:spPr>
        <a:xfrm>
          <a:off x="3848213" y="734903"/>
          <a:ext cx="1633713" cy="1519118"/>
        </a:xfrm>
        <a:prstGeom prst="ellipse">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 modelId="{6B12AF0B-4870-45DA-8CCE-A3681D024484}">
      <dsp:nvSpPr>
        <dsp:cNvPr id="0" name=""/>
        <dsp:cNvSpPr/>
      </dsp:nvSpPr>
      <dsp:spPr>
        <a:xfrm>
          <a:off x="6166675" y="469878"/>
          <a:ext cx="2697424" cy="365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a:lnSpc>
              <a:spcPct val="90000"/>
            </a:lnSpc>
            <a:spcBef>
              <a:spcPct val="0"/>
            </a:spcBef>
            <a:spcAft>
              <a:spcPct val="35000"/>
            </a:spcAft>
          </a:pPr>
          <a:r>
            <a:rPr lang="es-MX" sz="2800" b="1" i="0" kern="1200" dirty="0">
              <a:solidFill>
                <a:srgbClr val="1D4136"/>
              </a:solidFill>
              <a:latin typeface="Montserrat" pitchFamily="2" charset="77"/>
            </a:rPr>
            <a:t>Confirmar</a:t>
          </a:r>
        </a:p>
      </dsp:txBody>
      <dsp:txXfrm>
        <a:off x="6166675" y="469878"/>
        <a:ext cx="2697424" cy="365411"/>
      </dsp:txXfrm>
    </dsp:sp>
    <dsp:sp modelId="{C656C80E-4A4F-448C-8704-48C9D621BFB4}">
      <dsp:nvSpPr>
        <dsp:cNvPr id="0" name=""/>
        <dsp:cNvSpPr/>
      </dsp:nvSpPr>
      <dsp:spPr>
        <a:xfrm>
          <a:off x="6700397" y="635928"/>
          <a:ext cx="1863744" cy="1751072"/>
        </a:xfrm>
        <a:prstGeom prst="ellipse">
          <a:avLst/>
        </a:prstGeom>
        <a:blipFill rotWithShape="0">
          <a:blip xmlns:r="http://schemas.openxmlformats.org/officeDocument/2006/relationships" r:embed="rId3">
            <a:extLst>
              <a:ext uri="{28A0092B-C50C-407E-A947-70E740481C1C}">
                <a14:useLocalDpi xmlns:a14="http://schemas.microsoft.com/office/drawing/2010/main"/>
              </a:ext>
            </a:extLst>
          </a:blip>
          <a:stretch>
            <a:fillRect/>
          </a:stretch>
        </a:blip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E8E68-6D02-45FA-96C9-9471BFC19FA3}">
      <dsp:nvSpPr>
        <dsp:cNvPr id="0" name=""/>
        <dsp:cNvSpPr/>
      </dsp:nvSpPr>
      <dsp:spPr>
        <a:xfrm>
          <a:off x="1959204" y="3145"/>
          <a:ext cx="1664128" cy="752658"/>
        </a:xfrm>
        <a:prstGeom prst="rect">
          <a:avLst/>
        </a:prstGeom>
        <a:solidFill>
          <a:schemeClr val="accent1">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i="0" kern="1200" dirty="0">
              <a:solidFill>
                <a:srgbClr val="000000"/>
              </a:solidFill>
              <a:latin typeface="Montserrat" pitchFamily="2" charset="77"/>
              <a:ea typeface="+mn-ea"/>
              <a:cs typeface="+mn-cs"/>
            </a:rPr>
            <a:t>Electrolitos concentrados</a:t>
          </a:r>
          <a:endParaRPr lang="es-ES" sz="1400" b="1" i="0" kern="1200" dirty="0">
            <a:solidFill>
              <a:sysClr val="window" lastClr="FFFFFF"/>
            </a:solidFill>
            <a:latin typeface="Montserrat" pitchFamily="2" charset="77"/>
            <a:ea typeface="+mn-ea"/>
            <a:cs typeface="+mn-cs"/>
          </a:endParaRPr>
        </a:p>
      </dsp:txBody>
      <dsp:txXfrm>
        <a:off x="1959204" y="3145"/>
        <a:ext cx="1664128" cy="752658"/>
      </dsp:txXfrm>
    </dsp:sp>
    <dsp:sp modelId="{7ACCA8EA-73C2-4810-B0C6-C2FACD811552}">
      <dsp:nvSpPr>
        <dsp:cNvPr id="0" name=""/>
        <dsp:cNvSpPr/>
      </dsp:nvSpPr>
      <dsp:spPr>
        <a:xfrm>
          <a:off x="1139559" y="3145"/>
          <a:ext cx="745132" cy="752658"/>
        </a:xfrm>
        <a:prstGeom prst="rect">
          <a:avLst/>
        </a:prstGeom>
        <a:blipFill rotWithShape="1">
          <a:blip xmlns:r="http://schemas.openxmlformats.org/officeDocument/2006/relationships" r:embed="rId1" cstate="email">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C916722-0FBB-4AE6-B814-680F55764C64}">
      <dsp:nvSpPr>
        <dsp:cNvPr id="0" name=""/>
        <dsp:cNvSpPr/>
      </dsp:nvSpPr>
      <dsp:spPr>
        <a:xfrm>
          <a:off x="1139559" y="879993"/>
          <a:ext cx="1664128" cy="752658"/>
        </a:xfrm>
        <a:prstGeom prst="rect">
          <a:avLst/>
        </a:prstGeom>
        <a:solidFill>
          <a:schemeClr val="accent5">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i="0" kern="1200" dirty="0">
              <a:solidFill>
                <a:srgbClr val="000000"/>
              </a:solidFill>
              <a:latin typeface="Montserrat" pitchFamily="2" charset="77"/>
              <a:ea typeface="+mn-ea"/>
              <a:cs typeface="+mn-cs"/>
            </a:rPr>
            <a:t>Quimioterapia</a:t>
          </a:r>
        </a:p>
      </dsp:txBody>
      <dsp:txXfrm>
        <a:off x="1139559" y="879993"/>
        <a:ext cx="1664128" cy="752658"/>
      </dsp:txXfrm>
    </dsp:sp>
    <dsp:sp modelId="{A0ACDD11-F2F7-4253-B7D6-DFFB2EC93CE1}">
      <dsp:nvSpPr>
        <dsp:cNvPr id="0" name=""/>
        <dsp:cNvSpPr/>
      </dsp:nvSpPr>
      <dsp:spPr>
        <a:xfrm>
          <a:off x="2878200" y="879993"/>
          <a:ext cx="745132" cy="752658"/>
        </a:xfrm>
        <a:prstGeom prst="rect">
          <a:avLst/>
        </a:prstGeom>
        <a:blipFill rotWithShape="1">
          <a:blip xmlns:r="http://schemas.openxmlformats.org/officeDocument/2006/relationships" r:embed="rId2" cstate="email">
            <a:duotone>
              <a:schemeClr val="accent5">
                <a:hueOff val="-2483469"/>
                <a:satOff val="9953"/>
                <a:lumOff val="2157"/>
                <a:alphaOff val="0"/>
                <a:shade val="20000"/>
                <a:satMod val="200000"/>
              </a:schemeClr>
              <a:schemeClr val="accent5">
                <a:hueOff val="-2483469"/>
                <a:satOff val="9953"/>
                <a:lumOff val="2157"/>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0C5A4AB-DE88-4BB2-B640-DB32387754F6}">
      <dsp:nvSpPr>
        <dsp:cNvPr id="0" name=""/>
        <dsp:cNvSpPr/>
      </dsp:nvSpPr>
      <dsp:spPr>
        <a:xfrm>
          <a:off x="1959204" y="1756840"/>
          <a:ext cx="1664128" cy="752658"/>
        </a:xfrm>
        <a:prstGeom prst="rect">
          <a:avLst/>
        </a:prstGeom>
        <a:solidFill>
          <a:schemeClr val="bg2">
            <a:lumMod val="9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i="0" kern="1200" dirty="0">
              <a:solidFill>
                <a:srgbClr val="000000"/>
              </a:solidFill>
              <a:latin typeface="Montserrat" pitchFamily="2" charset="77"/>
              <a:ea typeface="+mn-ea"/>
              <a:cs typeface="+mn-cs"/>
            </a:rPr>
            <a:t>Radiofármacos</a:t>
          </a:r>
        </a:p>
      </dsp:txBody>
      <dsp:txXfrm>
        <a:off x="1959204" y="1756840"/>
        <a:ext cx="1664128" cy="752658"/>
      </dsp:txXfrm>
    </dsp:sp>
    <dsp:sp modelId="{D6E2C837-4046-49CE-86A7-0B7FCCAC4866}">
      <dsp:nvSpPr>
        <dsp:cNvPr id="0" name=""/>
        <dsp:cNvSpPr/>
      </dsp:nvSpPr>
      <dsp:spPr>
        <a:xfrm>
          <a:off x="1139559" y="1756840"/>
          <a:ext cx="745132" cy="752658"/>
        </a:xfrm>
        <a:prstGeom prst="rect">
          <a:avLst/>
        </a:prstGeom>
        <a:blipFill rotWithShape="1">
          <a:blip xmlns:r="http://schemas.openxmlformats.org/officeDocument/2006/relationships" r:embed="rId3" cstate="email">
            <a:duotone>
              <a:schemeClr val="accent5">
                <a:hueOff val="-4966938"/>
                <a:satOff val="19906"/>
                <a:lumOff val="4314"/>
                <a:alphaOff val="0"/>
                <a:shade val="20000"/>
                <a:satMod val="200000"/>
              </a:schemeClr>
              <a:schemeClr val="accent5">
                <a:hueOff val="-4966938"/>
                <a:satOff val="19906"/>
                <a:lumOff val="4314"/>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BB9B03A-0885-4F90-B4B1-85E0E01B05B6}">
      <dsp:nvSpPr>
        <dsp:cNvPr id="0" name=""/>
        <dsp:cNvSpPr/>
      </dsp:nvSpPr>
      <dsp:spPr>
        <a:xfrm>
          <a:off x="1139559" y="2633688"/>
          <a:ext cx="1664128" cy="752658"/>
        </a:xfrm>
        <a:prstGeom prst="rect">
          <a:avLst/>
        </a:prstGeom>
        <a:solidFill>
          <a:schemeClr val="accent3">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i="0" kern="1200" dirty="0">
              <a:solidFill>
                <a:srgbClr val="000000"/>
              </a:solidFill>
              <a:latin typeface="Montserrat" pitchFamily="2" charset="77"/>
              <a:ea typeface="+mn-ea"/>
              <a:cs typeface="+mn-cs"/>
            </a:rPr>
            <a:t>Insulinas</a:t>
          </a:r>
        </a:p>
      </dsp:txBody>
      <dsp:txXfrm>
        <a:off x="1139559" y="2633688"/>
        <a:ext cx="1664128" cy="752658"/>
      </dsp:txXfrm>
    </dsp:sp>
    <dsp:sp modelId="{F2696052-099D-4248-B631-B4BE21B040EA}">
      <dsp:nvSpPr>
        <dsp:cNvPr id="0" name=""/>
        <dsp:cNvSpPr/>
      </dsp:nvSpPr>
      <dsp:spPr>
        <a:xfrm>
          <a:off x="2878200" y="2633688"/>
          <a:ext cx="745132" cy="752658"/>
        </a:xfrm>
        <a:prstGeom prst="rect">
          <a:avLst/>
        </a:prstGeom>
        <a:blipFill rotWithShape="1">
          <a:blip xmlns:r="http://schemas.openxmlformats.org/officeDocument/2006/relationships" r:embed="rId4" cstate="email">
            <a:duotone>
              <a:schemeClr val="accent5">
                <a:hueOff val="-7450407"/>
                <a:satOff val="29858"/>
                <a:lumOff val="6471"/>
                <a:alphaOff val="0"/>
                <a:shade val="20000"/>
                <a:satMod val="200000"/>
              </a:schemeClr>
              <a:schemeClr val="accent5">
                <a:hueOff val="-7450407"/>
                <a:satOff val="29858"/>
                <a:lumOff val="6471"/>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61BA8A9-47C5-46CD-8C76-462B61A0AFD9}">
      <dsp:nvSpPr>
        <dsp:cNvPr id="0" name=""/>
        <dsp:cNvSpPr/>
      </dsp:nvSpPr>
      <dsp:spPr>
        <a:xfrm>
          <a:off x="1959204" y="3510535"/>
          <a:ext cx="1664128" cy="752658"/>
        </a:xfrm>
        <a:prstGeom prst="rect">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i="0" kern="1200" dirty="0">
              <a:solidFill>
                <a:srgbClr val="000000"/>
              </a:solidFill>
              <a:latin typeface="Montserrat" pitchFamily="2" charset="77"/>
              <a:ea typeface="+mn-ea"/>
              <a:cs typeface="+mn-cs"/>
            </a:rPr>
            <a:t>Anticoagulantes por vía parenteral</a:t>
          </a:r>
          <a:endParaRPr lang="es-MX" sz="1400" b="1" i="0" kern="1200" dirty="0">
            <a:solidFill>
              <a:sysClr val="window" lastClr="FFFFFF"/>
            </a:solidFill>
            <a:latin typeface="Montserrat" pitchFamily="2" charset="77"/>
            <a:ea typeface="+mn-ea"/>
            <a:cs typeface="+mn-cs"/>
          </a:endParaRPr>
        </a:p>
      </dsp:txBody>
      <dsp:txXfrm>
        <a:off x="1959204" y="3510535"/>
        <a:ext cx="1664128" cy="752658"/>
      </dsp:txXfrm>
    </dsp:sp>
    <dsp:sp modelId="{4B4C389A-92A3-43E4-ADC5-85BC5D5633B2}">
      <dsp:nvSpPr>
        <dsp:cNvPr id="0" name=""/>
        <dsp:cNvSpPr/>
      </dsp:nvSpPr>
      <dsp:spPr>
        <a:xfrm>
          <a:off x="1139559" y="3510535"/>
          <a:ext cx="745132" cy="752658"/>
        </a:xfrm>
        <a:prstGeom prst="rect">
          <a:avLst/>
        </a:prstGeom>
        <a:blipFill rotWithShape="1">
          <a:blip xmlns:r="http://schemas.openxmlformats.org/officeDocument/2006/relationships" r:embed="rId5" cstate="email">
            <a:duotone>
              <a:schemeClr val="accent5">
                <a:hueOff val="-9933876"/>
                <a:satOff val="39811"/>
                <a:lumOff val="8628"/>
                <a:alphaOff val="0"/>
                <a:shade val="20000"/>
                <a:satMod val="200000"/>
              </a:schemeClr>
              <a:schemeClr val="accent5">
                <a:hueOff val="-9933876"/>
                <a:satOff val="39811"/>
                <a:lumOff val="8628"/>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5E8E68-6D02-45FA-96C9-9471BFC19FA3}">
      <dsp:nvSpPr>
        <dsp:cNvPr id="0" name=""/>
        <dsp:cNvSpPr/>
      </dsp:nvSpPr>
      <dsp:spPr>
        <a:xfrm>
          <a:off x="1693104" y="2040"/>
          <a:ext cx="1949657" cy="881799"/>
        </a:xfrm>
        <a:prstGeom prst="rect">
          <a:avLst/>
        </a:prstGeom>
        <a:solidFill>
          <a:schemeClr val="accent1">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i="0" kern="1200" dirty="0">
              <a:solidFill>
                <a:srgbClr val="000000"/>
              </a:solidFill>
              <a:latin typeface="Montserrat" pitchFamily="2" charset="77"/>
              <a:ea typeface="+mn-ea"/>
              <a:cs typeface="+mn-cs"/>
            </a:rPr>
            <a:t>Electrolitos concentrados</a:t>
          </a:r>
          <a:endParaRPr lang="es-ES" sz="1600" b="0" i="0" kern="1200" dirty="0">
            <a:solidFill>
              <a:sysClr val="window" lastClr="FFFFFF"/>
            </a:solidFill>
            <a:latin typeface="Montserrat" pitchFamily="2" charset="77"/>
            <a:ea typeface="+mn-ea"/>
            <a:cs typeface="+mn-cs"/>
          </a:endParaRPr>
        </a:p>
      </dsp:txBody>
      <dsp:txXfrm>
        <a:off x="1693104" y="2040"/>
        <a:ext cx="1949657" cy="881799"/>
      </dsp:txXfrm>
    </dsp:sp>
    <dsp:sp modelId="{7ACCA8EA-73C2-4810-B0C6-C2FACD811552}">
      <dsp:nvSpPr>
        <dsp:cNvPr id="0" name=""/>
        <dsp:cNvSpPr/>
      </dsp:nvSpPr>
      <dsp:spPr>
        <a:xfrm>
          <a:off x="732825" y="2040"/>
          <a:ext cx="872981" cy="881799"/>
        </a:xfrm>
        <a:prstGeom prst="rect">
          <a:avLst/>
        </a:prstGeom>
        <a:blipFill rotWithShape="1">
          <a:blip xmlns:r="http://schemas.openxmlformats.org/officeDocument/2006/relationships" r:embed="rId1" cstate="email">
            <a:duotone>
              <a:schemeClr val="accent5">
                <a:hueOff val="0"/>
                <a:satOff val="0"/>
                <a:lumOff val="0"/>
                <a:alphaOff val="0"/>
                <a:shade val="20000"/>
                <a:satMod val="200000"/>
              </a:schemeClr>
              <a:schemeClr val="accent5">
                <a:hueOff val="0"/>
                <a:satOff val="0"/>
                <a:lumOff val="0"/>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1C916722-0FBB-4AE6-B814-680F55764C64}">
      <dsp:nvSpPr>
        <dsp:cNvPr id="0" name=""/>
        <dsp:cNvSpPr/>
      </dsp:nvSpPr>
      <dsp:spPr>
        <a:xfrm>
          <a:off x="732825" y="1029336"/>
          <a:ext cx="1949657" cy="881799"/>
        </a:xfrm>
        <a:prstGeom prst="rect">
          <a:avLst/>
        </a:prstGeom>
        <a:solidFill>
          <a:schemeClr val="bg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i="0" kern="1200" dirty="0">
              <a:solidFill>
                <a:srgbClr val="000000"/>
              </a:solidFill>
              <a:latin typeface="Montserrat" pitchFamily="2" charset="77"/>
              <a:ea typeface="+mn-ea"/>
              <a:cs typeface="+mn-cs"/>
            </a:rPr>
            <a:t>Quimioterapia</a:t>
          </a:r>
        </a:p>
      </dsp:txBody>
      <dsp:txXfrm>
        <a:off x="732825" y="1029336"/>
        <a:ext cx="1949657" cy="881799"/>
      </dsp:txXfrm>
    </dsp:sp>
    <dsp:sp modelId="{A0ACDD11-F2F7-4253-B7D6-DFFB2EC93CE1}">
      <dsp:nvSpPr>
        <dsp:cNvPr id="0" name=""/>
        <dsp:cNvSpPr/>
      </dsp:nvSpPr>
      <dsp:spPr>
        <a:xfrm>
          <a:off x="2769781" y="1029336"/>
          <a:ext cx="872981" cy="881799"/>
        </a:xfrm>
        <a:prstGeom prst="rect">
          <a:avLst/>
        </a:prstGeom>
        <a:blipFill rotWithShape="1">
          <a:blip xmlns:r="http://schemas.openxmlformats.org/officeDocument/2006/relationships" r:embed="rId2" cstate="email">
            <a:duotone>
              <a:schemeClr val="accent5">
                <a:hueOff val="-2483469"/>
                <a:satOff val="9953"/>
                <a:lumOff val="2157"/>
                <a:alphaOff val="0"/>
                <a:shade val="20000"/>
                <a:satMod val="200000"/>
              </a:schemeClr>
              <a:schemeClr val="accent5">
                <a:hueOff val="-2483469"/>
                <a:satOff val="9953"/>
                <a:lumOff val="2157"/>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0C5A4AB-DE88-4BB2-B640-DB32387754F6}">
      <dsp:nvSpPr>
        <dsp:cNvPr id="0" name=""/>
        <dsp:cNvSpPr/>
      </dsp:nvSpPr>
      <dsp:spPr>
        <a:xfrm>
          <a:off x="1693104" y="2056631"/>
          <a:ext cx="1949657" cy="881799"/>
        </a:xfrm>
        <a:prstGeom prst="rect">
          <a:avLst/>
        </a:prstGeom>
        <a:solidFill>
          <a:schemeClr val="bg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i="0" kern="1200" dirty="0">
              <a:solidFill>
                <a:srgbClr val="000000"/>
              </a:solidFill>
              <a:latin typeface="Montserrat" pitchFamily="2" charset="77"/>
              <a:ea typeface="+mn-ea"/>
              <a:cs typeface="+mn-cs"/>
            </a:rPr>
            <a:t>Radiofármacos</a:t>
          </a:r>
        </a:p>
      </dsp:txBody>
      <dsp:txXfrm>
        <a:off x="1693104" y="2056631"/>
        <a:ext cx="1949657" cy="881799"/>
      </dsp:txXfrm>
    </dsp:sp>
    <dsp:sp modelId="{D6E2C837-4046-49CE-86A7-0B7FCCAC4866}">
      <dsp:nvSpPr>
        <dsp:cNvPr id="0" name=""/>
        <dsp:cNvSpPr/>
      </dsp:nvSpPr>
      <dsp:spPr>
        <a:xfrm>
          <a:off x="732825" y="2056631"/>
          <a:ext cx="872981" cy="881799"/>
        </a:xfrm>
        <a:prstGeom prst="rect">
          <a:avLst/>
        </a:prstGeom>
        <a:blipFill rotWithShape="1">
          <a:blip xmlns:r="http://schemas.openxmlformats.org/officeDocument/2006/relationships" r:embed="rId3" cstate="email">
            <a:duotone>
              <a:schemeClr val="accent5">
                <a:hueOff val="-4966938"/>
                <a:satOff val="19906"/>
                <a:lumOff val="4314"/>
                <a:alphaOff val="0"/>
                <a:shade val="20000"/>
                <a:satMod val="200000"/>
              </a:schemeClr>
              <a:schemeClr val="accent5">
                <a:hueOff val="-4966938"/>
                <a:satOff val="19906"/>
                <a:lumOff val="4314"/>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BB9B03A-0885-4F90-B4B1-85E0E01B05B6}">
      <dsp:nvSpPr>
        <dsp:cNvPr id="0" name=""/>
        <dsp:cNvSpPr/>
      </dsp:nvSpPr>
      <dsp:spPr>
        <a:xfrm>
          <a:off x="732825" y="3083927"/>
          <a:ext cx="1949657" cy="881799"/>
        </a:xfrm>
        <a:prstGeom prst="rect">
          <a:avLst/>
        </a:prstGeom>
        <a:solidFill>
          <a:schemeClr val="bg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i="0" kern="1200" dirty="0">
              <a:solidFill>
                <a:srgbClr val="000000"/>
              </a:solidFill>
              <a:latin typeface="Montserrat" pitchFamily="2" charset="77"/>
              <a:ea typeface="+mn-ea"/>
              <a:cs typeface="+mn-cs"/>
            </a:rPr>
            <a:t>Insulinas</a:t>
          </a:r>
        </a:p>
      </dsp:txBody>
      <dsp:txXfrm>
        <a:off x="732825" y="3083927"/>
        <a:ext cx="1949657" cy="881799"/>
      </dsp:txXfrm>
    </dsp:sp>
    <dsp:sp modelId="{F2696052-099D-4248-B631-B4BE21B040EA}">
      <dsp:nvSpPr>
        <dsp:cNvPr id="0" name=""/>
        <dsp:cNvSpPr/>
      </dsp:nvSpPr>
      <dsp:spPr>
        <a:xfrm>
          <a:off x="2769781" y="3083927"/>
          <a:ext cx="872981" cy="881799"/>
        </a:xfrm>
        <a:prstGeom prst="rect">
          <a:avLst/>
        </a:prstGeom>
        <a:blipFill rotWithShape="1">
          <a:blip xmlns:r="http://schemas.openxmlformats.org/officeDocument/2006/relationships" r:embed="rId4" cstate="email">
            <a:duotone>
              <a:schemeClr val="accent5">
                <a:hueOff val="-7450407"/>
                <a:satOff val="29858"/>
                <a:lumOff val="6471"/>
                <a:alphaOff val="0"/>
                <a:shade val="20000"/>
                <a:satMod val="200000"/>
              </a:schemeClr>
              <a:schemeClr val="accent5">
                <a:hueOff val="-7450407"/>
                <a:satOff val="29858"/>
                <a:lumOff val="6471"/>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61BA8A9-47C5-46CD-8C76-462B61A0AFD9}">
      <dsp:nvSpPr>
        <dsp:cNvPr id="0" name=""/>
        <dsp:cNvSpPr/>
      </dsp:nvSpPr>
      <dsp:spPr>
        <a:xfrm>
          <a:off x="1693104" y="4111223"/>
          <a:ext cx="1949657" cy="881799"/>
        </a:xfrm>
        <a:prstGeom prst="rect">
          <a:avLst/>
        </a:prstGeom>
        <a:solidFill>
          <a:schemeClr val="bg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b="0" i="0" kern="1200" dirty="0">
              <a:solidFill>
                <a:srgbClr val="000000"/>
              </a:solidFill>
              <a:latin typeface="Montserrat" pitchFamily="2" charset="77"/>
              <a:ea typeface="+mn-ea"/>
              <a:cs typeface="+mn-cs"/>
            </a:rPr>
            <a:t>Anticoagulantes por vía parenteral</a:t>
          </a:r>
          <a:endParaRPr lang="es-MX" sz="1600" b="0" i="0" kern="1200" dirty="0">
            <a:solidFill>
              <a:sysClr val="window" lastClr="FFFFFF"/>
            </a:solidFill>
            <a:latin typeface="Montserrat" pitchFamily="2" charset="77"/>
            <a:ea typeface="+mn-ea"/>
            <a:cs typeface="+mn-cs"/>
          </a:endParaRPr>
        </a:p>
      </dsp:txBody>
      <dsp:txXfrm>
        <a:off x="1693104" y="4111223"/>
        <a:ext cx="1949657" cy="881799"/>
      </dsp:txXfrm>
    </dsp:sp>
    <dsp:sp modelId="{4B4C389A-92A3-43E4-ADC5-85BC5D5633B2}">
      <dsp:nvSpPr>
        <dsp:cNvPr id="0" name=""/>
        <dsp:cNvSpPr/>
      </dsp:nvSpPr>
      <dsp:spPr>
        <a:xfrm>
          <a:off x="732825" y="4111223"/>
          <a:ext cx="872981" cy="881799"/>
        </a:xfrm>
        <a:prstGeom prst="rect">
          <a:avLst/>
        </a:prstGeom>
        <a:blipFill rotWithShape="1">
          <a:blip xmlns:r="http://schemas.openxmlformats.org/officeDocument/2006/relationships" r:embed="rId5" cstate="email">
            <a:duotone>
              <a:schemeClr val="accent5">
                <a:hueOff val="-9933876"/>
                <a:satOff val="39811"/>
                <a:lumOff val="8628"/>
                <a:alphaOff val="0"/>
                <a:shade val="20000"/>
                <a:satMod val="200000"/>
              </a:schemeClr>
              <a:schemeClr val="accent5">
                <a:hueOff val="-9933876"/>
                <a:satOff val="39811"/>
                <a:lumOff val="8628"/>
                <a:alphaOff val="0"/>
                <a:tint val="12000"/>
                <a:satMod val="190000"/>
              </a:schemeClr>
            </a:duotone>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38236-D380-4D2C-9BA8-9C9C5D5D09E1}">
      <dsp:nvSpPr>
        <dsp:cNvPr id="0" name=""/>
        <dsp:cNvSpPr/>
      </dsp:nvSpPr>
      <dsp:spPr>
        <a:xfrm>
          <a:off x="983760" y="1776327"/>
          <a:ext cx="1802128" cy="1542469"/>
        </a:xfrm>
        <a:prstGeom prst="roundRect">
          <a:avLst>
            <a:gd name="adj" fmla="val 10000"/>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i="0" kern="1200" dirty="0">
              <a:latin typeface="Montserrat" pitchFamily="2" charset="77"/>
            </a:rPr>
            <a:t>Protocolo Universal</a:t>
          </a:r>
        </a:p>
      </dsp:txBody>
      <dsp:txXfrm>
        <a:off x="1028937" y="1821504"/>
        <a:ext cx="1711774" cy="1452115"/>
      </dsp:txXfrm>
    </dsp:sp>
    <dsp:sp modelId="{3609179E-D412-43E2-8E5A-A592256CBD26}">
      <dsp:nvSpPr>
        <dsp:cNvPr id="0" name=""/>
        <dsp:cNvSpPr/>
      </dsp:nvSpPr>
      <dsp:spPr>
        <a:xfrm rot="17907600">
          <a:off x="2257808" y="1633396"/>
          <a:ext cx="2017675" cy="54492"/>
        </a:xfrm>
        <a:custGeom>
          <a:avLst/>
          <a:gdLst/>
          <a:ahLst/>
          <a:cxnLst/>
          <a:rect l="0" t="0" r="0" b="0"/>
          <a:pathLst>
            <a:path>
              <a:moveTo>
                <a:pt x="0" y="27246"/>
              </a:moveTo>
              <a:lnTo>
                <a:pt x="2017675"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b="1" i="0" kern="1200">
            <a:solidFill>
              <a:schemeClr val="tx1"/>
            </a:solidFill>
            <a:latin typeface="Montserrat" pitchFamily="2" charset="77"/>
          </a:endParaRPr>
        </a:p>
      </dsp:txBody>
      <dsp:txXfrm>
        <a:off x="3216204" y="1610200"/>
        <a:ext cx="100883" cy="100883"/>
      </dsp:txXfrm>
    </dsp:sp>
    <dsp:sp modelId="{C3F1489C-4310-4046-B1E2-BF2FCAD38545}">
      <dsp:nvSpPr>
        <dsp:cNvPr id="0" name=""/>
        <dsp:cNvSpPr/>
      </dsp:nvSpPr>
      <dsp:spPr>
        <a:xfrm>
          <a:off x="3747402" y="2487"/>
          <a:ext cx="2218224" cy="1542469"/>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i="0" kern="1200">
              <a:latin typeface="Montserrat" pitchFamily="2" charset="77"/>
            </a:rPr>
            <a:t>Marcado del sitio anatómico</a:t>
          </a:r>
          <a:endParaRPr lang="es-ES" sz="2000" b="1" i="0" kern="1200" dirty="0">
            <a:latin typeface="Montserrat" pitchFamily="2" charset="77"/>
          </a:endParaRPr>
        </a:p>
      </dsp:txBody>
      <dsp:txXfrm>
        <a:off x="3792579" y="47664"/>
        <a:ext cx="2127870" cy="1452115"/>
      </dsp:txXfrm>
    </dsp:sp>
    <dsp:sp modelId="{4C6ABB7D-BEAE-492A-AAE0-F6B0D1B0E9F9}">
      <dsp:nvSpPr>
        <dsp:cNvPr id="0" name=""/>
        <dsp:cNvSpPr/>
      </dsp:nvSpPr>
      <dsp:spPr>
        <a:xfrm>
          <a:off x="2785889" y="2520315"/>
          <a:ext cx="961513" cy="54492"/>
        </a:xfrm>
        <a:custGeom>
          <a:avLst/>
          <a:gdLst/>
          <a:ahLst/>
          <a:cxnLst/>
          <a:rect l="0" t="0" r="0" b="0"/>
          <a:pathLst>
            <a:path>
              <a:moveTo>
                <a:pt x="0" y="27246"/>
              </a:moveTo>
              <a:lnTo>
                <a:pt x="961513"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b="1" i="0" kern="1200">
            <a:solidFill>
              <a:schemeClr val="tx1"/>
            </a:solidFill>
            <a:latin typeface="Montserrat" pitchFamily="2" charset="77"/>
          </a:endParaRPr>
        </a:p>
      </dsp:txBody>
      <dsp:txXfrm>
        <a:off x="3242608" y="2523524"/>
        <a:ext cx="48075" cy="48075"/>
      </dsp:txXfrm>
    </dsp:sp>
    <dsp:sp modelId="{7DF2D6DE-F436-47F5-AB39-D8485ADD0B40}">
      <dsp:nvSpPr>
        <dsp:cNvPr id="0" name=""/>
        <dsp:cNvSpPr/>
      </dsp:nvSpPr>
      <dsp:spPr>
        <a:xfrm>
          <a:off x="3747402" y="1776327"/>
          <a:ext cx="2218224" cy="1542469"/>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i="0" kern="1200">
              <a:latin typeface="Montserrat" pitchFamily="2" charset="77"/>
            </a:rPr>
            <a:t>Proceso de verificación pre-procedimiento</a:t>
          </a:r>
          <a:endParaRPr lang="es-ES" sz="2000" b="1" i="0" kern="1200" dirty="0">
            <a:latin typeface="Montserrat" pitchFamily="2" charset="77"/>
          </a:endParaRPr>
        </a:p>
      </dsp:txBody>
      <dsp:txXfrm>
        <a:off x="3792579" y="1821504"/>
        <a:ext cx="2127870" cy="1452115"/>
      </dsp:txXfrm>
    </dsp:sp>
    <dsp:sp modelId="{1495CC25-B288-4CAE-ADB0-150EC7D3D328}">
      <dsp:nvSpPr>
        <dsp:cNvPr id="0" name=""/>
        <dsp:cNvSpPr/>
      </dsp:nvSpPr>
      <dsp:spPr>
        <a:xfrm rot="3692400">
          <a:off x="2257808" y="3407235"/>
          <a:ext cx="2017675" cy="54492"/>
        </a:xfrm>
        <a:custGeom>
          <a:avLst/>
          <a:gdLst/>
          <a:ahLst/>
          <a:cxnLst/>
          <a:rect l="0" t="0" r="0" b="0"/>
          <a:pathLst>
            <a:path>
              <a:moveTo>
                <a:pt x="0" y="27246"/>
              </a:moveTo>
              <a:lnTo>
                <a:pt x="2017675" y="27246"/>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es-ES" sz="1600" b="1" i="0" kern="1200">
            <a:solidFill>
              <a:schemeClr val="tx1"/>
            </a:solidFill>
            <a:latin typeface="Montserrat" pitchFamily="2" charset="77"/>
          </a:endParaRPr>
        </a:p>
      </dsp:txBody>
      <dsp:txXfrm>
        <a:off x="3216204" y="3384039"/>
        <a:ext cx="100883" cy="100883"/>
      </dsp:txXfrm>
    </dsp:sp>
    <dsp:sp modelId="{9795A2B4-EFEA-4762-BA87-FBAEE02941A1}">
      <dsp:nvSpPr>
        <dsp:cNvPr id="0" name=""/>
        <dsp:cNvSpPr/>
      </dsp:nvSpPr>
      <dsp:spPr>
        <a:xfrm>
          <a:off x="3747402" y="3550166"/>
          <a:ext cx="2218224" cy="1542469"/>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i="0" kern="1200">
              <a:latin typeface="Montserrat" pitchFamily="2" charset="77"/>
            </a:rPr>
            <a:t>Tiempo fuera</a:t>
          </a:r>
        </a:p>
        <a:p>
          <a:pPr lvl="0" algn="ctr" defTabSz="889000">
            <a:lnSpc>
              <a:spcPct val="90000"/>
            </a:lnSpc>
            <a:spcBef>
              <a:spcPct val="0"/>
            </a:spcBef>
            <a:spcAft>
              <a:spcPct val="35000"/>
            </a:spcAft>
          </a:pPr>
          <a:r>
            <a:rPr lang="es-ES" sz="2000" b="1" i="0" kern="1200">
              <a:latin typeface="Montserrat" pitchFamily="2" charset="77"/>
            </a:rPr>
            <a:t>“time-out”</a:t>
          </a:r>
          <a:endParaRPr lang="es-ES" sz="2000" b="1" i="0" kern="1200" dirty="0">
            <a:latin typeface="Montserrat" pitchFamily="2" charset="77"/>
          </a:endParaRPr>
        </a:p>
      </dsp:txBody>
      <dsp:txXfrm>
        <a:off x="3792579" y="3595343"/>
        <a:ext cx="2127870" cy="14521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38236-D380-4D2C-9BA8-9C9C5D5D09E1}">
      <dsp:nvSpPr>
        <dsp:cNvPr id="0" name=""/>
        <dsp:cNvSpPr/>
      </dsp:nvSpPr>
      <dsp:spPr>
        <a:xfrm>
          <a:off x="312521" y="696786"/>
          <a:ext cx="1057168" cy="606452"/>
        </a:xfrm>
        <a:prstGeom prst="roundRect">
          <a:avLst>
            <a:gd name="adj" fmla="val 10000"/>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0" i="0" kern="1200" dirty="0">
              <a:latin typeface="Montserrat" pitchFamily="2" charset="77"/>
            </a:rPr>
            <a:t>Protocolo Universal</a:t>
          </a:r>
        </a:p>
      </dsp:txBody>
      <dsp:txXfrm>
        <a:off x="330283" y="714548"/>
        <a:ext cx="1021644" cy="570928"/>
      </dsp:txXfrm>
    </dsp:sp>
    <dsp:sp modelId="{3609179E-D412-43E2-8E5A-A592256CBD26}">
      <dsp:nvSpPr>
        <dsp:cNvPr id="0" name=""/>
        <dsp:cNvSpPr/>
      </dsp:nvSpPr>
      <dsp:spPr>
        <a:xfrm rot="17910498">
          <a:off x="1162679" y="624712"/>
          <a:ext cx="792058" cy="54580"/>
        </a:xfrm>
        <a:custGeom>
          <a:avLst/>
          <a:gdLst/>
          <a:ahLst/>
          <a:cxnLst/>
          <a:rect l="0" t="0" r="0" b="0"/>
          <a:pathLst>
            <a:path>
              <a:moveTo>
                <a:pt x="0" y="27290"/>
              </a:moveTo>
              <a:lnTo>
                <a:pt x="79205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b="0" i="0" kern="1200">
            <a:solidFill>
              <a:schemeClr val="tx1"/>
            </a:solidFill>
            <a:latin typeface="Montserrat" pitchFamily="2" charset="77"/>
          </a:endParaRPr>
        </a:p>
      </dsp:txBody>
      <dsp:txXfrm>
        <a:off x="1538907" y="632201"/>
        <a:ext cx="39602" cy="39602"/>
      </dsp:txXfrm>
    </dsp:sp>
    <dsp:sp modelId="{C3F1489C-4310-4046-B1E2-BF2FCAD38545}">
      <dsp:nvSpPr>
        <dsp:cNvPr id="0" name=""/>
        <dsp:cNvSpPr/>
      </dsp:nvSpPr>
      <dsp:spPr>
        <a:xfrm>
          <a:off x="1747728" y="766"/>
          <a:ext cx="1185227" cy="606452"/>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1" i="0" kern="1200" dirty="0">
              <a:solidFill>
                <a:schemeClr val="bg1"/>
              </a:solidFill>
              <a:latin typeface="Montserrat" pitchFamily="2" charset="77"/>
            </a:rPr>
            <a:t>Marcado del sitio anatómico</a:t>
          </a:r>
        </a:p>
      </dsp:txBody>
      <dsp:txXfrm>
        <a:off x="1765490" y="18528"/>
        <a:ext cx="1149703" cy="570928"/>
      </dsp:txXfrm>
    </dsp:sp>
    <dsp:sp modelId="{4C6ABB7D-BEAE-492A-AAE0-F6B0D1B0E9F9}">
      <dsp:nvSpPr>
        <dsp:cNvPr id="0" name=""/>
        <dsp:cNvSpPr/>
      </dsp:nvSpPr>
      <dsp:spPr>
        <a:xfrm>
          <a:off x="1369689" y="972722"/>
          <a:ext cx="378038" cy="54580"/>
        </a:xfrm>
        <a:custGeom>
          <a:avLst/>
          <a:gdLst/>
          <a:ahLst/>
          <a:cxnLst/>
          <a:rect l="0" t="0" r="0" b="0"/>
          <a:pathLst>
            <a:path>
              <a:moveTo>
                <a:pt x="0" y="27290"/>
              </a:moveTo>
              <a:lnTo>
                <a:pt x="37803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b="0" i="0" kern="1200">
            <a:solidFill>
              <a:schemeClr val="tx1"/>
            </a:solidFill>
            <a:latin typeface="Montserrat" pitchFamily="2" charset="77"/>
          </a:endParaRPr>
        </a:p>
      </dsp:txBody>
      <dsp:txXfrm>
        <a:off x="1549258" y="990561"/>
        <a:ext cx="18901" cy="18901"/>
      </dsp:txXfrm>
    </dsp:sp>
    <dsp:sp modelId="{7DF2D6DE-F436-47F5-AB39-D8485ADD0B40}">
      <dsp:nvSpPr>
        <dsp:cNvPr id="0" name=""/>
        <dsp:cNvSpPr/>
      </dsp:nvSpPr>
      <dsp:spPr>
        <a:xfrm>
          <a:off x="1747728" y="698186"/>
          <a:ext cx="1261361" cy="603651"/>
        </a:xfrm>
        <a:prstGeom prst="roundRect">
          <a:avLst>
            <a:gd name="adj" fmla="val 10000"/>
          </a:avLst>
        </a:prstGeom>
        <a:solidFill>
          <a:srgbClr val="9BBB59">
            <a:shade val="80000"/>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488950">
            <a:lnSpc>
              <a:spcPct val="90000"/>
            </a:lnSpc>
            <a:spcBef>
              <a:spcPct val="0"/>
            </a:spcBef>
            <a:spcAft>
              <a:spcPct val="35000"/>
            </a:spcAft>
          </a:pPr>
          <a:r>
            <a:rPr lang="es-ES" sz="1100" b="0" i="0" kern="1200" dirty="0">
              <a:solidFill>
                <a:schemeClr val="bg1"/>
              </a:solidFill>
              <a:latin typeface="Montserrat" pitchFamily="2" charset="77"/>
            </a:rPr>
            <a:t>Proceso de verificación pre-procedimiento</a:t>
          </a:r>
        </a:p>
      </dsp:txBody>
      <dsp:txXfrm>
        <a:off x="1765408" y="715866"/>
        <a:ext cx="1226001" cy="568291"/>
      </dsp:txXfrm>
    </dsp:sp>
    <dsp:sp modelId="{1495CC25-B288-4CAE-ADB0-150EC7D3D328}">
      <dsp:nvSpPr>
        <dsp:cNvPr id="0" name=""/>
        <dsp:cNvSpPr/>
      </dsp:nvSpPr>
      <dsp:spPr>
        <a:xfrm rot="3689502">
          <a:off x="1162679" y="1320732"/>
          <a:ext cx="792058" cy="54580"/>
        </a:xfrm>
        <a:custGeom>
          <a:avLst/>
          <a:gdLst/>
          <a:ahLst/>
          <a:cxnLst/>
          <a:rect l="0" t="0" r="0" b="0"/>
          <a:pathLst>
            <a:path>
              <a:moveTo>
                <a:pt x="0" y="27290"/>
              </a:moveTo>
              <a:lnTo>
                <a:pt x="79205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s-ES" sz="1100" b="0" i="0" kern="1200">
            <a:solidFill>
              <a:schemeClr val="tx1"/>
            </a:solidFill>
            <a:latin typeface="Montserrat" pitchFamily="2" charset="77"/>
          </a:endParaRPr>
        </a:p>
      </dsp:txBody>
      <dsp:txXfrm>
        <a:off x="1538907" y="1328220"/>
        <a:ext cx="39602" cy="39602"/>
      </dsp:txXfrm>
    </dsp:sp>
    <dsp:sp modelId="{9795A2B4-EFEA-4762-BA87-FBAEE02941A1}">
      <dsp:nvSpPr>
        <dsp:cNvPr id="0" name=""/>
        <dsp:cNvSpPr/>
      </dsp:nvSpPr>
      <dsp:spPr>
        <a:xfrm>
          <a:off x="1747728" y="1392805"/>
          <a:ext cx="1153061" cy="606452"/>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b="0" i="0" kern="1200" dirty="0">
              <a:latin typeface="Montserrat" pitchFamily="2" charset="77"/>
            </a:rPr>
            <a:t>Tiempo fuera</a:t>
          </a:r>
        </a:p>
        <a:p>
          <a:pPr lvl="0" algn="ctr" defTabSz="488950">
            <a:lnSpc>
              <a:spcPct val="90000"/>
            </a:lnSpc>
            <a:spcBef>
              <a:spcPct val="0"/>
            </a:spcBef>
            <a:spcAft>
              <a:spcPct val="35000"/>
            </a:spcAft>
          </a:pPr>
          <a:r>
            <a:rPr lang="es-ES" sz="1100" b="0" i="0" kern="1200" dirty="0">
              <a:latin typeface="Montserrat" pitchFamily="2" charset="77"/>
            </a:rPr>
            <a:t>“time-</a:t>
          </a:r>
          <a:r>
            <a:rPr lang="es-ES" sz="1100" b="0" i="0" kern="1200" dirty="0" err="1">
              <a:latin typeface="Montserrat" pitchFamily="2" charset="77"/>
            </a:rPr>
            <a:t>out</a:t>
          </a:r>
          <a:r>
            <a:rPr lang="es-ES" sz="1100" b="0" i="0" kern="1200" dirty="0">
              <a:latin typeface="Montserrat" pitchFamily="2" charset="77"/>
            </a:rPr>
            <a:t>”</a:t>
          </a:r>
        </a:p>
      </dsp:txBody>
      <dsp:txXfrm>
        <a:off x="1765490" y="1410567"/>
        <a:ext cx="1117537" cy="5709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38236-D380-4D2C-9BA8-9C9C5D5D09E1}">
      <dsp:nvSpPr>
        <dsp:cNvPr id="0" name=""/>
        <dsp:cNvSpPr/>
      </dsp:nvSpPr>
      <dsp:spPr>
        <a:xfrm>
          <a:off x="312521" y="696786"/>
          <a:ext cx="1057168" cy="606452"/>
        </a:xfrm>
        <a:prstGeom prst="roundRect">
          <a:avLst>
            <a:gd name="adj" fmla="val 10000"/>
          </a:avLst>
        </a:prstGeom>
        <a:solidFill>
          <a:schemeClr val="accent3">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1" i="0" kern="1200" dirty="0">
              <a:latin typeface="Montserrat" pitchFamily="2" charset="77"/>
            </a:rPr>
            <a:t>Protocolo Universal</a:t>
          </a:r>
        </a:p>
      </dsp:txBody>
      <dsp:txXfrm>
        <a:off x="330283" y="714548"/>
        <a:ext cx="1021644" cy="570928"/>
      </dsp:txXfrm>
    </dsp:sp>
    <dsp:sp modelId="{3609179E-D412-43E2-8E5A-A592256CBD26}">
      <dsp:nvSpPr>
        <dsp:cNvPr id="0" name=""/>
        <dsp:cNvSpPr/>
      </dsp:nvSpPr>
      <dsp:spPr>
        <a:xfrm rot="17910498">
          <a:off x="1162679" y="624712"/>
          <a:ext cx="792058" cy="54580"/>
        </a:xfrm>
        <a:custGeom>
          <a:avLst/>
          <a:gdLst/>
          <a:ahLst/>
          <a:cxnLst/>
          <a:rect l="0" t="0" r="0" b="0"/>
          <a:pathLst>
            <a:path>
              <a:moveTo>
                <a:pt x="0" y="27290"/>
              </a:moveTo>
              <a:lnTo>
                <a:pt x="79205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538907" y="632201"/>
        <a:ext cx="39602" cy="39602"/>
      </dsp:txXfrm>
    </dsp:sp>
    <dsp:sp modelId="{C3F1489C-4310-4046-B1E2-BF2FCAD38545}">
      <dsp:nvSpPr>
        <dsp:cNvPr id="0" name=""/>
        <dsp:cNvSpPr/>
      </dsp:nvSpPr>
      <dsp:spPr>
        <a:xfrm>
          <a:off x="1747728" y="766"/>
          <a:ext cx="1185227" cy="606452"/>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1" i="0" kern="1200" dirty="0">
              <a:solidFill>
                <a:schemeClr val="bg1"/>
              </a:solidFill>
              <a:latin typeface="Montserrat" pitchFamily="2" charset="77"/>
            </a:rPr>
            <a:t>Marcado del sitio anatómico</a:t>
          </a:r>
        </a:p>
      </dsp:txBody>
      <dsp:txXfrm>
        <a:off x="1765490" y="18528"/>
        <a:ext cx="1149703" cy="570928"/>
      </dsp:txXfrm>
    </dsp:sp>
    <dsp:sp modelId="{4C6ABB7D-BEAE-492A-AAE0-F6B0D1B0E9F9}">
      <dsp:nvSpPr>
        <dsp:cNvPr id="0" name=""/>
        <dsp:cNvSpPr/>
      </dsp:nvSpPr>
      <dsp:spPr>
        <a:xfrm>
          <a:off x="1369689" y="972722"/>
          <a:ext cx="378038" cy="54580"/>
        </a:xfrm>
        <a:custGeom>
          <a:avLst/>
          <a:gdLst/>
          <a:ahLst/>
          <a:cxnLst/>
          <a:rect l="0" t="0" r="0" b="0"/>
          <a:pathLst>
            <a:path>
              <a:moveTo>
                <a:pt x="0" y="27290"/>
              </a:moveTo>
              <a:lnTo>
                <a:pt x="37803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549258" y="990561"/>
        <a:ext cx="18901" cy="18901"/>
      </dsp:txXfrm>
    </dsp:sp>
    <dsp:sp modelId="{7DF2D6DE-F436-47F5-AB39-D8485ADD0B40}">
      <dsp:nvSpPr>
        <dsp:cNvPr id="0" name=""/>
        <dsp:cNvSpPr/>
      </dsp:nvSpPr>
      <dsp:spPr>
        <a:xfrm>
          <a:off x="1747728" y="698186"/>
          <a:ext cx="1261361" cy="603651"/>
        </a:xfrm>
        <a:prstGeom prst="roundRect">
          <a:avLst>
            <a:gd name="adj" fmla="val 10000"/>
          </a:avLst>
        </a:prstGeom>
        <a:solidFill>
          <a:srgbClr val="9BBB59">
            <a:shade val="80000"/>
            <a:hueOff val="0"/>
            <a:satOff val="0"/>
            <a:lumOff val="0"/>
            <a:alphaOff val="0"/>
          </a:srgb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466725">
            <a:lnSpc>
              <a:spcPct val="90000"/>
            </a:lnSpc>
            <a:spcBef>
              <a:spcPct val="0"/>
            </a:spcBef>
            <a:spcAft>
              <a:spcPct val="35000"/>
            </a:spcAft>
          </a:pPr>
          <a:r>
            <a:rPr lang="es-ES" sz="1050" b="1" i="0" kern="1200" dirty="0">
              <a:solidFill>
                <a:schemeClr val="bg1"/>
              </a:solidFill>
              <a:latin typeface="Montserrat" pitchFamily="2" charset="77"/>
            </a:rPr>
            <a:t>Proceso de verificación pre-procedimiento</a:t>
          </a:r>
        </a:p>
      </dsp:txBody>
      <dsp:txXfrm>
        <a:off x="1765408" y="715866"/>
        <a:ext cx="1226001" cy="568291"/>
      </dsp:txXfrm>
    </dsp:sp>
    <dsp:sp modelId="{1495CC25-B288-4CAE-ADB0-150EC7D3D328}">
      <dsp:nvSpPr>
        <dsp:cNvPr id="0" name=""/>
        <dsp:cNvSpPr/>
      </dsp:nvSpPr>
      <dsp:spPr>
        <a:xfrm rot="3689502">
          <a:off x="1162679" y="1320732"/>
          <a:ext cx="792058" cy="54580"/>
        </a:xfrm>
        <a:custGeom>
          <a:avLst/>
          <a:gdLst/>
          <a:ahLst/>
          <a:cxnLst/>
          <a:rect l="0" t="0" r="0" b="0"/>
          <a:pathLst>
            <a:path>
              <a:moveTo>
                <a:pt x="0" y="27290"/>
              </a:moveTo>
              <a:lnTo>
                <a:pt x="792058" y="27290"/>
              </a:lnTo>
            </a:path>
          </a:pathLst>
        </a:cu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66725">
            <a:lnSpc>
              <a:spcPct val="90000"/>
            </a:lnSpc>
            <a:spcBef>
              <a:spcPct val="0"/>
            </a:spcBef>
            <a:spcAft>
              <a:spcPct val="35000"/>
            </a:spcAft>
          </a:pPr>
          <a:endParaRPr lang="es-ES" sz="1050" b="0" i="0" kern="1200">
            <a:solidFill>
              <a:schemeClr val="tx1"/>
            </a:solidFill>
            <a:latin typeface="Montserrat" pitchFamily="2" charset="77"/>
          </a:endParaRPr>
        </a:p>
      </dsp:txBody>
      <dsp:txXfrm>
        <a:off x="1538907" y="1328220"/>
        <a:ext cx="39602" cy="39602"/>
      </dsp:txXfrm>
    </dsp:sp>
    <dsp:sp modelId="{9795A2B4-EFEA-4762-BA87-FBAEE02941A1}">
      <dsp:nvSpPr>
        <dsp:cNvPr id="0" name=""/>
        <dsp:cNvSpPr/>
      </dsp:nvSpPr>
      <dsp:spPr>
        <a:xfrm>
          <a:off x="1747728" y="1392805"/>
          <a:ext cx="1153061" cy="606452"/>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b="1" i="0" kern="1200" dirty="0">
              <a:latin typeface="Montserrat" pitchFamily="2" charset="77"/>
            </a:rPr>
            <a:t>Tiempo fuera</a:t>
          </a:r>
        </a:p>
        <a:p>
          <a:pPr lvl="0" algn="ctr" defTabSz="466725">
            <a:lnSpc>
              <a:spcPct val="90000"/>
            </a:lnSpc>
            <a:spcBef>
              <a:spcPct val="0"/>
            </a:spcBef>
            <a:spcAft>
              <a:spcPct val="35000"/>
            </a:spcAft>
          </a:pPr>
          <a:r>
            <a:rPr lang="es-ES" sz="1050" b="1" i="0" kern="1200" dirty="0">
              <a:latin typeface="Montserrat" pitchFamily="2" charset="77"/>
            </a:rPr>
            <a:t>“time-</a:t>
          </a:r>
          <a:r>
            <a:rPr lang="es-ES" sz="1050" b="1" i="0" kern="1200" dirty="0" err="1">
              <a:latin typeface="Montserrat" pitchFamily="2" charset="77"/>
            </a:rPr>
            <a:t>out</a:t>
          </a:r>
          <a:r>
            <a:rPr lang="es-ES" sz="1050" b="1" i="0" kern="1200" dirty="0">
              <a:latin typeface="Montserrat" pitchFamily="2" charset="77"/>
            </a:rPr>
            <a:t>”</a:t>
          </a:r>
        </a:p>
      </dsp:txBody>
      <dsp:txXfrm>
        <a:off x="1765490" y="1410567"/>
        <a:ext cx="1117537" cy="5709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86A5E-1F4F-499F-B298-D96878F2D50E}">
      <dsp:nvSpPr>
        <dsp:cNvPr id="0" name=""/>
        <dsp:cNvSpPr/>
      </dsp:nvSpPr>
      <dsp:spPr>
        <a:xfrm>
          <a:off x="3782916" y="1692907"/>
          <a:ext cx="2260220" cy="1578294"/>
        </a:xfrm>
        <a:prstGeom prst="ellipse">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i="0" kern="1200" dirty="0">
              <a:solidFill>
                <a:schemeClr val="tx1"/>
              </a:solidFill>
              <a:latin typeface="Montserrat" pitchFamily="2" charset="77"/>
            </a:rPr>
            <a:t>Puede omitirse…</a:t>
          </a:r>
        </a:p>
        <a:p>
          <a:pPr lvl="0" algn="ctr" defTabSz="800100">
            <a:lnSpc>
              <a:spcPct val="90000"/>
            </a:lnSpc>
            <a:spcBef>
              <a:spcPct val="0"/>
            </a:spcBef>
            <a:spcAft>
              <a:spcPct val="35000"/>
            </a:spcAft>
          </a:pPr>
          <a:r>
            <a:rPr lang="es-MX" sz="1800" b="1" i="0" kern="1200" dirty="0">
              <a:solidFill>
                <a:schemeClr val="tx1"/>
              </a:solidFill>
              <a:latin typeface="Montserrat" pitchFamily="2" charset="77"/>
            </a:rPr>
            <a:t>…y realizarse de manera documental</a:t>
          </a:r>
          <a:endParaRPr lang="es-ES" sz="1800" b="1" i="0" kern="1200" dirty="0">
            <a:solidFill>
              <a:schemeClr val="tx1"/>
            </a:solidFill>
            <a:latin typeface="Montserrat" pitchFamily="2" charset="77"/>
          </a:endParaRPr>
        </a:p>
      </dsp:txBody>
      <dsp:txXfrm>
        <a:off x="4113918" y="1924043"/>
        <a:ext cx="1598216" cy="1116022"/>
      </dsp:txXfrm>
    </dsp:sp>
    <dsp:sp modelId="{07A0E1A6-B335-4716-9045-6011EBAAAAA5}">
      <dsp:nvSpPr>
        <dsp:cNvPr id="0" name=""/>
        <dsp:cNvSpPr/>
      </dsp:nvSpPr>
      <dsp:spPr>
        <a:xfrm rot="16200000">
          <a:off x="4811089" y="1284489"/>
          <a:ext cx="203874" cy="443707"/>
        </a:xfrm>
        <a:prstGeom prst="rightArrow">
          <a:avLst>
            <a:gd name="adj1" fmla="val 60000"/>
            <a:gd name="adj2" fmla="val 5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b="0" i="0" kern="1200">
            <a:latin typeface="Montserrat" pitchFamily="2" charset="77"/>
          </a:endParaRPr>
        </a:p>
      </dsp:txBody>
      <dsp:txXfrm>
        <a:off x="4841670" y="1403811"/>
        <a:ext cx="142712" cy="266225"/>
      </dsp:txXfrm>
    </dsp:sp>
    <dsp:sp modelId="{4541CF4F-F065-4C33-83AF-46BC6DFE687F}">
      <dsp:nvSpPr>
        <dsp:cNvPr id="0" name=""/>
        <dsp:cNvSpPr/>
      </dsp:nvSpPr>
      <dsp:spPr>
        <a:xfrm>
          <a:off x="4260515" y="3215"/>
          <a:ext cx="1305022" cy="1305022"/>
        </a:xfrm>
        <a:prstGeom prst="ellipse">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S" sz="4800" b="0" i="0" kern="1200" dirty="0">
            <a:latin typeface="Montserrat" pitchFamily="2" charset="77"/>
          </a:endParaRPr>
        </a:p>
      </dsp:txBody>
      <dsp:txXfrm>
        <a:off x="4451631" y="194331"/>
        <a:ext cx="922790" cy="922790"/>
      </dsp:txXfrm>
    </dsp:sp>
    <dsp:sp modelId="{B755880C-7298-4CEF-82C2-62EDC0FDB9A8}">
      <dsp:nvSpPr>
        <dsp:cNvPr id="0" name=""/>
        <dsp:cNvSpPr/>
      </dsp:nvSpPr>
      <dsp:spPr>
        <a:xfrm rot="19800000">
          <a:off x="5810053" y="1716581"/>
          <a:ext cx="89099" cy="443707"/>
        </a:xfrm>
        <a:prstGeom prst="rightArrow">
          <a:avLst>
            <a:gd name="adj1" fmla="val 60000"/>
            <a:gd name="adj2" fmla="val 5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b="0" i="0" kern="1200">
            <a:latin typeface="Montserrat" pitchFamily="2" charset="77"/>
          </a:endParaRPr>
        </a:p>
      </dsp:txBody>
      <dsp:txXfrm>
        <a:off x="5811844" y="1812005"/>
        <a:ext cx="62369" cy="266225"/>
      </dsp:txXfrm>
    </dsp:sp>
    <dsp:sp modelId="{F0CDD112-DFB6-4E63-A2D5-BE5CC27AA1F8}">
      <dsp:nvSpPr>
        <dsp:cNvPr id="0" name=""/>
        <dsp:cNvSpPr/>
      </dsp:nvSpPr>
      <dsp:spPr>
        <a:xfrm>
          <a:off x="5842161" y="916379"/>
          <a:ext cx="1305022" cy="1305022"/>
        </a:xfrm>
        <a:prstGeom prst="ellipse">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S" sz="4800" b="0" i="0" kern="1200" dirty="0">
            <a:latin typeface="Montserrat" pitchFamily="2" charset="77"/>
          </a:endParaRPr>
        </a:p>
      </dsp:txBody>
      <dsp:txXfrm>
        <a:off x="6033277" y="1107495"/>
        <a:ext cx="922790" cy="922790"/>
      </dsp:txXfrm>
    </dsp:sp>
    <dsp:sp modelId="{4A89C598-DB0E-44EA-AE9C-3C8A6F4FA586}">
      <dsp:nvSpPr>
        <dsp:cNvPr id="0" name=""/>
        <dsp:cNvSpPr/>
      </dsp:nvSpPr>
      <dsp:spPr>
        <a:xfrm rot="1800000">
          <a:off x="5810053" y="2803820"/>
          <a:ext cx="89099" cy="443707"/>
        </a:xfrm>
        <a:prstGeom prst="rightArrow">
          <a:avLst>
            <a:gd name="adj1" fmla="val 60000"/>
            <a:gd name="adj2" fmla="val 5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b="0" i="0" kern="1200">
            <a:latin typeface="Montserrat" pitchFamily="2" charset="77"/>
          </a:endParaRPr>
        </a:p>
      </dsp:txBody>
      <dsp:txXfrm>
        <a:off x="5811844" y="2885879"/>
        <a:ext cx="62369" cy="266225"/>
      </dsp:txXfrm>
    </dsp:sp>
    <dsp:sp modelId="{FD63E8DD-70FD-47F2-AF5D-B91EBA52F566}">
      <dsp:nvSpPr>
        <dsp:cNvPr id="0" name=""/>
        <dsp:cNvSpPr/>
      </dsp:nvSpPr>
      <dsp:spPr>
        <a:xfrm>
          <a:off x="5842161" y="2742707"/>
          <a:ext cx="1305022" cy="1305022"/>
        </a:xfrm>
        <a:prstGeom prst="ellipse">
          <a:avLst/>
        </a:prstGeom>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S" sz="4800" b="0" i="0" kern="1200" dirty="0">
            <a:latin typeface="Montserrat" pitchFamily="2" charset="77"/>
          </a:endParaRPr>
        </a:p>
      </dsp:txBody>
      <dsp:txXfrm>
        <a:off x="6033277" y="2933823"/>
        <a:ext cx="922790" cy="922790"/>
      </dsp:txXfrm>
    </dsp:sp>
    <dsp:sp modelId="{3F393580-CCD1-4794-97DD-29F0C50DF1CC}">
      <dsp:nvSpPr>
        <dsp:cNvPr id="0" name=""/>
        <dsp:cNvSpPr/>
      </dsp:nvSpPr>
      <dsp:spPr>
        <a:xfrm rot="5400000">
          <a:off x="4811089" y="3235913"/>
          <a:ext cx="203874" cy="443707"/>
        </a:xfrm>
        <a:prstGeom prst="rightArrow">
          <a:avLst>
            <a:gd name="adj1" fmla="val 60000"/>
            <a:gd name="adj2" fmla="val 5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b="0" i="0" kern="1200">
            <a:latin typeface="Montserrat" pitchFamily="2" charset="77"/>
          </a:endParaRPr>
        </a:p>
      </dsp:txBody>
      <dsp:txXfrm>
        <a:off x="4841670" y="3294073"/>
        <a:ext cx="142712" cy="266225"/>
      </dsp:txXfrm>
    </dsp:sp>
    <dsp:sp modelId="{0AEC3755-BEE8-4473-A4BF-99F838B956D3}">
      <dsp:nvSpPr>
        <dsp:cNvPr id="0" name=""/>
        <dsp:cNvSpPr/>
      </dsp:nvSpPr>
      <dsp:spPr>
        <a:xfrm>
          <a:off x="4260515" y="3655871"/>
          <a:ext cx="1305022" cy="1305022"/>
        </a:xfrm>
        <a:prstGeom prst="ellipse">
          <a:avLst/>
        </a:prstGeom>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S" sz="4800" b="0" i="0" kern="1200" dirty="0">
            <a:latin typeface="Montserrat" pitchFamily="2" charset="77"/>
          </a:endParaRPr>
        </a:p>
      </dsp:txBody>
      <dsp:txXfrm>
        <a:off x="4451631" y="3846987"/>
        <a:ext cx="922790" cy="922790"/>
      </dsp:txXfrm>
    </dsp:sp>
    <dsp:sp modelId="{08162325-6131-46EA-86DE-08866F01DDD2}">
      <dsp:nvSpPr>
        <dsp:cNvPr id="0" name=""/>
        <dsp:cNvSpPr/>
      </dsp:nvSpPr>
      <dsp:spPr>
        <a:xfrm rot="9000000">
          <a:off x="3926900" y="2803820"/>
          <a:ext cx="89099" cy="443707"/>
        </a:xfrm>
        <a:prstGeom prst="rightArrow">
          <a:avLst>
            <a:gd name="adj1" fmla="val 60000"/>
            <a:gd name="adj2" fmla="val 5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b="0" i="0" kern="1200">
            <a:latin typeface="Montserrat" pitchFamily="2" charset="77"/>
          </a:endParaRPr>
        </a:p>
      </dsp:txBody>
      <dsp:txXfrm rot="10800000">
        <a:off x="3951839" y="2885879"/>
        <a:ext cx="62369" cy="266225"/>
      </dsp:txXfrm>
    </dsp:sp>
    <dsp:sp modelId="{0E7BA5F4-CA55-4BD2-915B-2F794BC283FE}">
      <dsp:nvSpPr>
        <dsp:cNvPr id="0" name=""/>
        <dsp:cNvSpPr/>
      </dsp:nvSpPr>
      <dsp:spPr>
        <a:xfrm>
          <a:off x="2678868" y="2742707"/>
          <a:ext cx="1305022" cy="1305022"/>
        </a:xfrm>
        <a:prstGeom prst="ellipse">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S" sz="4800" b="0" i="0" kern="1200" dirty="0">
            <a:latin typeface="Montserrat" pitchFamily="2" charset="77"/>
          </a:endParaRPr>
        </a:p>
      </dsp:txBody>
      <dsp:txXfrm>
        <a:off x="2869984" y="2933823"/>
        <a:ext cx="922790" cy="922790"/>
      </dsp:txXfrm>
    </dsp:sp>
    <dsp:sp modelId="{3010E007-03EE-434F-B0CF-AA725E92FBE2}">
      <dsp:nvSpPr>
        <dsp:cNvPr id="0" name=""/>
        <dsp:cNvSpPr/>
      </dsp:nvSpPr>
      <dsp:spPr>
        <a:xfrm rot="12600000">
          <a:off x="3926900" y="1716581"/>
          <a:ext cx="89099" cy="443707"/>
        </a:xfrm>
        <a:prstGeom prst="rightArrow">
          <a:avLst>
            <a:gd name="adj1" fmla="val 60000"/>
            <a:gd name="adj2" fmla="val 50000"/>
          </a:avLst>
        </a:prstGeom>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S" sz="1600" b="0" i="0" kern="1200">
            <a:latin typeface="Montserrat" pitchFamily="2" charset="77"/>
          </a:endParaRPr>
        </a:p>
      </dsp:txBody>
      <dsp:txXfrm rot="10800000">
        <a:off x="3951839" y="1812005"/>
        <a:ext cx="62369" cy="266225"/>
      </dsp:txXfrm>
    </dsp:sp>
    <dsp:sp modelId="{107047D4-B715-43C4-822E-77C153FE43AD}">
      <dsp:nvSpPr>
        <dsp:cNvPr id="0" name=""/>
        <dsp:cNvSpPr/>
      </dsp:nvSpPr>
      <dsp:spPr>
        <a:xfrm>
          <a:off x="2678868" y="916379"/>
          <a:ext cx="1305022" cy="1305022"/>
        </a:xfrm>
        <a:prstGeom prst="ellipse">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s-ES" sz="4800" b="0" i="0" kern="1200" dirty="0">
            <a:latin typeface="Montserrat" pitchFamily="2" charset="77"/>
          </a:endParaRPr>
        </a:p>
      </dsp:txBody>
      <dsp:txXfrm>
        <a:off x="2869984" y="1107495"/>
        <a:ext cx="922790" cy="92279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11/10/2021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42" rtl="0" eaLnBrk="1" latinLnBrk="0" hangingPunct="1">
      <a:defRPr sz="1200" kern="1200">
        <a:solidFill>
          <a:schemeClr val="tx1"/>
        </a:solidFill>
        <a:latin typeface="+mn-lt"/>
        <a:ea typeface="+mn-ea"/>
        <a:cs typeface="+mn-cs"/>
      </a:defRPr>
    </a:lvl1pPr>
    <a:lvl2pPr marL="457171" algn="l" defTabSz="914342" rtl="0" eaLnBrk="1" latinLnBrk="0" hangingPunct="1">
      <a:defRPr sz="1200" kern="1200">
        <a:solidFill>
          <a:schemeClr val="tx1"/>
        </a:solidFill>
        <a:latin typeface="+mn-lt"/>
        <a:ea typeface="+mn-ea"/>
        <a:cs typeface="+mn-cs"/>
      </a:defRPr>
    </a:lvl2pPr>
    <a:lvl3pPr marL="914342" algn="l" defTabSz="914342" rtl="0" eaLnBrk="1" latinLnBrk="0" hangingPunct="1">
      <a:defRPr sz="1200" kern="1200">
        <a:solidFill>
          <a:schemeClr val="tx1"/>
        </a:solidFill>
        <a:latin typeface="+mn-lt"/>
        <a:ea typeface="+mn-ea"/>
        <a:cs typeface="+mn-cs"/>
      </a:defRPr>
    </a:lvl3pPr>
    <a:lvl4pPr marL="1371512" algn="l" defTabSz="914342" rtl="0" eaLnBrk="1" latinLnBrk="0" hangingPunct="1">
      <a:defRPr sz="1200" kern="1200">
        <a:solidFill>
          <a:schemeClr val="tx1"/>
        </a:solidFill>
        <a:latin typeface="+mn-lt"/>
        <a:ea typeface="+mn-ea"/>
        <a:cs typeface="+mn-cs"/>
      </a:defRPr>
    </a:lvl4pPr>
    <a:lvl5pPr marL="1828683" algn="l" defTabSz="914342" rtl="0" eaLnBrk="1" latinLnBrk="0" hangingPunct="1">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5" algn="l" defTabSz="914342" rtl="0" eaLnBrk="1" latinLnBrk="0" hangingPunct="1">
      <a:defRPr sz="1200" kern="1200">
        <a:solidFill>
          <a:schemeClr val="tx1"/>
        </a:solidFill>
        <a:latin typeface="+mn-lt"/>
        <a:ea typeface="+mn-ea"/>
        <a:cs typeface="+mn-cs"/>
      </a:defRPr>
    </a:lvl7pPr>
    <a:lvl8pPr marL="3200195"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a:t>
            </a:fld>
            <a:endParaRPr lang="es-MX">
              <a:solidFill>
                <a:prstClr val="black"/>
              </a:solidFill>
            </a:endParaRPr>
          </a:p>
        </p:txBody>
      </p:sp>
    </p:spTree>
    <p:extLst>
      <p:ext uri="{BB962C8B-B14F-4D97-AF65-F5344CB8AC3E}">
        <p14:creationId xmlns:p14="http://schemas.microsoft.com/office/powerpoint/2010/main" val="213321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11</a:t>
            </a:fld>
            <a:endParaRPr lang="es-MX">
              <a:solidFill>
                <a:prstClr val="black"/>
              </a:solidFill>
            </a:endParaRPr>
          </a:p>
        </p:txBody>
      </p:sp>
    </p:spTree>
    <p:extLst>
      <p:ext uri="{BB962C8B-B14F-4D97-AF65-F5344CB8AC3E}">
        <p14:creationId xmlns:p14="http://schemas.microsoft.com/office/powerpoint/2010/main" val="3635974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12</a:t>
            </a:fld>
            <a:endParaRPr lang="es-MX">
              <a:solidFill>
                <a:prstClr val="black"/>
              </a:solidFill>
            </a:endParaRPr>
          </a:p>
        </p:txBody>
      </p:sp>
    </p:spTree>
    <p:extLst>
      <p:ext uri="{BB962C8B-B14F-4D97-AF65-F5344CB8AC3E}">
        <p14:creationId xmlns:p14="http://schemas.microsoft.com/office/powerpoint/2010/main" val="46946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13</a:t>
            </a:fld>
            <a:endParaRPr lang="es-MX">
              <a:solidFill>
                <a:prstClr val="black"/>
              </a:solidFill>
            </a:endParaRPr>
          </a:p>
        </p:txBody>
      </p:sp>
    </p:spTree>
    <p:extLst>
      <p:ext uri="{BB962C8B-B14F-4D97-AF65-F5344CB8AC3E}">
        <p14:creationId xmlns:p14="http://schemas.microsoft.com/office/powerpoint/2010/main" val="3038512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14</a:t>
            </a:fld>
            <a:endParaRPr lang="es-MX">
              <a:solidFill>
                <a:prstClr val="black"/>
              </a:solidFill>
            </a:endParaRPr>
          </a:p>
        </p:txBody>
      </p:sp>
    </p:spTree>
    <p:extLst>
      <p:ext uri="{BB962C8B-B14F-4D97-AF65-F5344CB8AC3E}">
        <p14:creationId xmlns:p14="http://schemas.microsoft.com/office/powerpoint/2010/main" val="119415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Letras a fondo blanco</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15</a:t>
            </a:fld>
            <a:endParaRPr lang="es-MX">
              <a:solidFill>
                <a:prstClr val="black"/>
              </a:solidFill>
            </a:endParaRPr>
          </a:p>
        </p:txBody>
      </p:sp>
    </p:spTree>
    <p:extLst>
      <p:ext uri="{BB962C8B-B14F-4D97-AF65-F5344CB8AC3E}">
        <p14:creationId xmlns:p14="http://schemas.microsoft.com/office/powerpoint/2010/main" val="3978374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Centrales de enfermeras  </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16</a:t>
            </a:fld>
            <a:endParaRPr lang="es-MX">
              <a:solidFill>
                <a:prstClr val="black"/>
              </a:solidFill>
            </a:endParaRPr>
          </a:p>
        </p:txBody>
      </p:sp>
    </p:spTree>
    <p:extLst>
      <p:ext uri="{BB962C8B-B14F-4D97-AF65-F5344CB8AC3E}">
        <p14:creationId xmlns:p14="http://schemas.microsoft.com/office/powerpoint/2010/main" val="313713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17</a:t>
            </a:fld>
            <a:endParaRPr lang="es-MX">
              <a:solidFill>
                <a:prstClr val="black"/>
              </a:solidFill>
            </a:endParaRPr>
          </a:p>
        </p:txBody>
      </p:sp>
    </p:spTree>
    <p:extLst>
      <p:ext uri="{BB962C8B-B14F-4D97-AF65-F5344CB8AC3E}">
        <p14:creationId xmlns:p14="http://schemas.microsoft.com/office/powerpoint/2010/main" val="3077607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18</a:t>
            </a:fld>
            <a:endParaRPr lang="es-MX">
              <a:solidFill>
                <a:prstClr val="black"/>
              </a:solidFill>
            </a:endParaRPr>
          </a:p>
        </p:txBody>
      </p:sp>
    </p:spTree>
    <p:extLst>
      <p:ext uri="{BB962C8B-B14F-4D97-AF65-F5344CB8AC3E}">
        <p14:creationId xmlns:p14="http://schemas.microsoft.com/office/powerpoint/2010/main" val="2071558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Pasar letras en blanco</a:t>
            </a:r>
          </a:p>
          <a:p>
            <a:r>
              <a:rPr lang="es-MX" dirty="0"/>
              <a:t>…..</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19</a:t>
            </a:fld>
            <a:endParaRPr lang="es-MX">
              <a:solidFill>
                <a:prstClr val="black"/>
              </a:solidFill>
            </a:endParaRPr>
          </a:p>
        </p:txBody>
      </p:sp>
    </p:spTree>
    <p:extLst>
      <p:ext uri="{BB962C8B-B14F-4D97-AF65-F5344CB8AC3E}">
        <p14:creationId xmlns:p14="http://schemas.microsoft.com/office/powerpoint/2010/main" val="2365141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20</a:t>
            </a:fld>
            <a:endParaRPr lang="es-MX">
              <a:solidFill>
                <a:prstClr val="black"/>
              </a:solidFill>
            </a:endParaRPr>
          </a:p>
        </p:txBody>
      </p:sp>
    </p:spTree>
    <p:extLst>
      <p:ext uri="{BB962C8B-B14F-4D97-AF65-F5344CB8AC3E}">
        <p14:creationId xmlns:p14="http://schemas.microsoft.com/office/powerpoint/2010/main" val="29886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a:t>
            </a:fld>
            <a:endParaRPr lang="es-MX">
              <a:solidFill>
                <a:prstClr val="black"/>
              </a:solidFill>
            </a:endParaRPr>
          </a:p>
        </p:txBody>
      </p:sp>
    </p:spTree>
    <p:extLst>
      <p:ext uri="{BB962C8B-B14F-4D97-AF65-F5344CB8AC3E}">
        <p14:creationId xmlns:p14="http://schemas.microsoft.com/office/powerpoint/2010/main" val="213321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Electolitos a color blanco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Circulo negro</a:t>
            </a:r>
          </a:p>
          <a:p>
            <a:endParaRPr lang="es-MX" dirty="0"/>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21</a:t>
            </a:fld>
            <a:endParaRPr lang="es-MX">
              <a:solidFill>
                <a:prstClr val="black"/>
              </a:solidFill>
            </a:endParaRPr>
          </a:p>
        </p:txBody>
      </p:sp>
    </p:spTree>
    <p:extLst>
      <p:ext uri="{BB962C8B-B14F-4D97-AF65-F5344CB8AC3E}">
        <p14:creationId xmlns:p14="http://schemas.microsoft.com/office/powerpoint/2010/main" val="1392901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Circulo negro</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22</a:t>
            </a:fld>
            <a:endParaRPr lang="es-MX">
              <a:solidFill>
                <a:prstClr val="black"/>
              </a:solidFill>
            </a:endParaRPr>
          </a:p>
        </p:txBody>
      </p:sp>
    </p:spTree>
    <p:extLst>
      <p:ext uri="{BB962C8B-B14F-4D97-AF65-F5344CB8AC3E}">
        <p14:creationId xmlns:p14="http://schemas.microsoft.com/office/powerpoint/2010/main" val="173407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23</a:t>
            </a:fld>
            <a:endParaRPr lang="es-MX">
              <a:solidFill>
                <a:prstClr val="black"/>
              </a:solidFill>
            </a:endParaRPr>
          </a:p>
        </p:txBody>
      </p:sp>
    </p:spTree>
    <p:extLst>
      <p:ext uri="{BB962C8B-B14F-4D97-AF65-F5344CB8AC3E}">
        <p14:creationId xmlns:p14="http://schemas.microsoft.com/office/powerpoint/2010/main" val="1849075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Circulo negro</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24</a:t>
            </a:fld>
            <a:endParaRPr lang="es-MX">
              <a:solidFill>
                <a:prstClr val="black"/>
              </a:solidFill>
            </a:endParaRPr>
          </a:p>
        </p:txBody>
      </p:sp>
    </p:spTree>
    <p:extLst>
      <p:ext uri="{BB962C8B-B14F-4D97-AF65-F5344CB8AC3E}">
        <p14:creationId xmlns:p14="http://schemas.microsoft.com/office/powerpoint/2010/main" val="173407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Circulo negro</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25</a:t>
            </a:fld>
            <a:endParaRPr lang="es-MX">
              <a:solidFill>
                <a:prstClr val="black"/>
              </a:solidFill>
            </a:endParaRPr>
          </a:p>
        </p:txBody>
      </p:sp>
    </p:spTree>
    <p:extLst>
      <p:ext uri="{BB962C8B-B14F-4D97-AF65-F5344CB8AC3E}">
        <p14:creationId xmlns:p14="http://schemas.microsoft.com/office/powerpoint/2010/main" val="173407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Circulo negro</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26</a:t>
            </a:fld>
            <a:endParaRPr lang="es-MX">
              <a:solidFill>
                <a:prstClr val="black"/>
              </a:solidFill>
            </a:endParaRPr>
          </a:p>
        </p:txBody>
      </p:sp>
    </p:spTree>
    <p:extLst>
      <p:ext uri="{BB962C8B-B14F-4D97-AF65-F5344CB8AC3E}">
        <p14:creationId xmlns:p14="http://schemas.microsoft.com/office/powerpoint/2010/main" val="173407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Circulo negro</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27</a:t>
            </a:fld>
            <a:endParaRPr lang="es-MX">
              <a:solidFill>
                <a:prstClr val="black"/>
              </a:solidFill>
            </a:endParaRPr>
          </a:p>
        </p:txBody>
      </p:sp>
    </p:spTree>
    <p:extLst>
      <p:ext uri="{BB962C8B-B14F-4D97-AF65-F5344CB8AC3E}">
        <p14:creationId xmlns:p14="http://schemas.microsoft.com/office/powerpoint/2010/main" val="173407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28</a:t>
            </a:fld>
            <a:endParaRPr lang="es-MX">
              <a:solidFill>
                <a:prstClr val="black"/>
              </a:solidFill>
            </a:endParaRPr>
          </a:p>
        </p:txBody>
      </p:sp>
    </p:spTree>
    <p:extLst>
      <p:ext uri="{BB962C8B-B14F-4D97-AF65-F5344CB8AC3E}">
        <p14:creationId xmlns:p14="http://schemas.microsoft.com/office/powerpoint/2010/main" val="3695439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29</a:t>
            </a:fld>
            <a:endParaRPr lang="es-MX">
              <a:solidFill>
                <a:prstClr val="black"/>
              </a:solidFill>
            </a:endParaRPr>
          </a:p>
        </p:txBody>
      </p:sp>
    </p:spTree>
    <p:extLst>
      <p:ext uri="{BB962C8B-B14F-4D97-AF65-F5344CB8AC3E}">
        <p14:creationId xmlns:p14="http://schemas.microsoft.com/office/powerpoint/2010/main" val="584309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30</a:t>
            </a:fld>
            <a:endParaRPr lang="es-MX">
              <a:solidFill>
                <a:prstClr val="black"/>
              </a:solidFill>
            </a:endParaRPr>
          </a:p>
        </p:txBody>
      </p:sp>
    </p:spTree>
    <p:extLst>
      <p:ext uri="{BB962C8B-B14F-4D97-AF65-F5344CB8AC3E}">
        <p14:creationId xmlns:p14="http://schemas.microsoft.com/office/powerpoint/2010/main" val="337232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4</a:t>
            </a:fld>
            <a:endParaRPr lang="es-MX">
              <a:solidFill>
                <a:prstClr val="black"/>
              </a:solidFill>
            </a:endParaRPr>
          </a:p>
        </p:txBody>
      </p:sp>
    </p:spTree>
    <p:extLst>
      <p:ext uri="{BB962C8B-B14F-4D97-AF65-F5344CB8AC3E}">
        <p14:creationId xmlns:p14="http://schemas.microsoft.com/office/powerpoint/2010/main" val="213321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31</a:t>
            </a:fld>
            <a:endParaRPr lang="es-MX">
              <a:solidFill>
                <a:prstClr val="black"/>
              </a:solidFill>
            </a:endParaRPr>
          </a:p>
        </p:txBody>
      </p:sp>
    </p:spTree>
    <p:extLst>
      <p:ext uri="{BB962C8B-B14F-4D97-AF65-F5344CB8AC3E}">
        <p14:creationId xmlns:p14="http://schemas.microsoft.com/office/powerpoint/2010/main" val="2824239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32</a:t>
            </a:fld>
            <a:endParaRPr lang="es-MX">
              <a:solidFill>
                <a:prstClr val="black"/>
              </a:solidFill>
            </a:endParaRPr>
          </a:p>
        </p:txBody>
      </p:sp>
    </p:spTree>
    <p:extLst>
      <p:ext uri="{BB962C8B-B14F-4D97-AF65-F5344CB8AC3E}">
        <p14:creationId xmlns:p14="http://schemas.microsoft.com/office/powerpoint/2010/main" val="3758788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33</a:t>
            </a:fld>
            <a:endParaRPr lang="es-MX">
              <a:solidFill>
                <a:prstClr val="black"/>
              </a:solidFill>
            </a:endParaRPr>
          </a:p>
        </p:txBody>
      </p:sp>
    </p:spTree>
    <p:extLst>
      <p:ext uri="{BB962C8B-B14F-4D97-AF65-F5344CB8AC3E}">
        <p14:creationId xmlns:p14="http://schemas.microsoft.com/office/powerpoint/2010/main" val="2327496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34</a:t>
            </a:fld>
            <a:endParaRPr lang="es-MX">
              <a:solidFill>
                <a:prstClr val="black"/>
              </a:solidFill>
            </a:endParaRPr>
          </a:p>
        </p:txBody>
      </p:sp>
    </p:spTree>
    <p:extLst>
      <p:ext uri="{BB962C8B-B14F-4D97-AF65-F5344CB8AC3E}">
        <p14:creationId xmlns:p14="http://schemas.microsoft.com/office/powerpoint/2010/main" val="1050479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35</a:t>
            </a:fld>
            <a:endParaRPr lang="es-MX">
              <a:solidFill>
                <a:prstClr val="black"/>
              </a:solidFill>
            </a:endParaRPr>
          </a:p>
        </p:txBody>
      </p:sp>
    </p:spTree>
    <p:extLst>
      <p:ext uri="{BB962C8B-B14F-4D97-AF65-F5344CB8AC3E}">
        <p14:creationId xmlns:p14="http://schemas.microsoft.com/office/powerpoint/2010/main" val="3047224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Agregar diferenciacion de dloble verificacion de 7 correctos </a:t>
            </a:r>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36</a:t>
            </a:fld>
            <a:endParaRPr lang="es-MX">
              <a:solidFill>
                <a:prstClr val="black"/>
              </a:solidFill>
            </a:endParaRPr>
          </a:p>
        </p:txBody>
      </p:sp>
    </p:spTree>
    <p:extLst>
      <p:ext uri="{BB962C8B-B14F-4D97-AF65-F5344CB8AC3E}">
        <p14:creationId xmlns:p14="http://schemas.microsoft.com/office/powerpoint/2010/main" val="1274463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37</a:t>
            </a:fld>
            <a:endParaRPr lang="es-MX">
              <a:solidFill>
                <a:prstClr val="black"/>
              </a:solidFill>
            </a:endParaRPr>
          </a:p>
        </p:txBody>
      </p:sp>
    </p:spTree>
    <p:extLst>
      <p:ext uri="{BB962C8B-B14F-4D97-AF65-F5344CB8AC3E}">
        <p14:creationId xmlns:p14="http://schemas.microsoft.com/office/powerpoint/2010/main" val="3911155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38</a:t>
            </a:fld>
            <a:endParaRPr lang="es-MX">
              <a:solidFill>
                <a:prstClr val="black"/>
              </a:solidFill>
            </a:endParaRPr>
          </a:p>
        </p:txBody>
      </p:sp>
    </p:spTree>
    <p:extLst>
      <p:ext uri="{BB962C8B-B14F-4D97-AF65-F5344CB8AC3E}">
        <p14:creationId xmlns:p14="http://schemas.microsoft.com/office/powerpoint/2010/main" val="2335620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29057" indent="-280406">
              <a:defRPr>
                <a:solidFill>
                  <a:schemeClr val="tx1"/>
                </a:solidFill>
                <a:latin typeface="Calibri" pitchFamily="34" charset="0"/>
                <a:cs typeface="Arial" pitchFamily="34" charset="0"/>
              </a:defRPr>
            </a:lvl2pPr>
            <a:lvl3pPr marL="1121626" indent="-224325">
              <a:defRPr>
                <a:solidFill>
                  <a:schemeClr val="tx1"/>
                </a:solidFill>
                <a:latin typeface="Calibri" pitchFamily="34" charset="0"/>
                <a:cs typeface="Arial" pitchFamily="34" charset="0"/>
              </a:defRPr>
            </a:lvl3pPr>
            <a:lvl4pPr marL="1570276" indent="-224325">
              <a:defRPr>
                <a:solidFill>
                  <a:schemeClr val="tx1"/>
                </a:solidFill>
                <a:latin typeface="Calibri" pitchFamily="34" charset="0"/>
                <a:cs typeface="Arial" pitchFamily="34" charset="0"/>
              </a:defRPr>
            </a:lvl4pPr>
            <a:lvl5pPr marL="2018927" indent="-224325">
              <a:defRPr>
                <a:solidFill>
                  <a:schemeClr val="tx1"/>
                </a:solidFill>
                <a:latin typeface="Calibri" pitchFamily="34" charset="0"/>
                <a:cs typeface="Arial" pitchFamily="34" charset="0"/>
              </a:defRPr>
            </a:lvl5pPr>
            <a:lvl6pPr marL="2467577" indent="-224325" eaLnBrk="0" fontAlgn="base" hangingPunct="0">
              <a:spcBef>
                <a:spcPct val="0"/>
              </a:spcBef>
              <a:spcAft>
                <a:spcPct val="0"/>
              </a:spcAft>
              <a:defRPr>
                <a:solidFill>
                  <a:schemeClr val="tx1"/>
                </a:solidFill>
                <a:latin typeface="Calibri" pitchFamily="34" charset="0"/>
                <a:cs typeface="Arial" pitchFamily="34" charset="0"/>
              </a:defRPr>
            </a:lvl6pPr>
            <a:lvl7pPr marL="2916227" indent="-224325" eaLnBrk="0" fontAlgn="base" hangingPunct="0">
              <a:spcBef>
                <a:spcPct val="0"/>
              </a:spcBef>
              <a:spcAft>
                <a:spcPct val="0"/>
              </a:spcAft>
              <a:defRPr>
                <a:solidFill>
                  <a:schemeClr val="tx1"/>
                </a:solidFill>
                <a:latin typeface="Calibri" pitchFamily="34" charset="0"/>
                <a:cs typeface="Arial" pitchFamily="34" charset="0"/>
              </a:defRPr>
            </a:lvl7pPr>
            <a:lvl8pPr marL="3364878" indent="-224325" eaLnBrk="0" fontAlgn="base" hangingPunct="0">
              <a:spcBef>
                <a:spcPct val="0"/>
              </a:spcBef>
              <a:spcAft>
                <a:spcPct val="0"/>
              </a:spcAft>
              <a:defRPr>
                <a:solidFill>
                  <a:schemeClr val="tx1"/>
                </a:solidFill>
                <a:latin typeface="Calibri" pitchFamily="34" charset="0"/>
                <a:cs typeface="Arial" pitchFamily="34" charset="0"/>
              </a:defRPr>
            </a:lvl8pPr>
            <a:lvl9pPr marL="3813528" indent="-224325" eaLnBrk="0" fontAlgn="base" hangingPunct="0">
              <a:spcBef>
                <a:spcPct val="0"/>
              </a:spcBef>
              <a:spcAft>
                <a:spcPct val="0"/>
              </a:spcAft>
              <a:defRPr>
                <a:solidFill>
                  <a:schemeClr val="tx1"/>
                </a:solidFill>
                <a:latin typeface="Calibri" pitchFamily="34" charset="0"/>
                <a:cs typeface="Arial" pitchFamily="34" charset="0"/>
              </a:defRPr>
            </a:lvl9pPr>
          </a:lstStyle>
          <a:p>
            <a:fld id="{053B687D-D908-477D-AA04-A489240BB863}" type="slidenum">
              <a:rPr lang="es-MX" altLang="es-MX" smtClean="0">
                <a:solidFill>
                  <a:srgbClr val="000000"/>
                </a:solidFill>
              </a:rPr>
              <a:pPr/>
              <a:t>39</a:t>
            </a:fld>
            <a:endParaRPr lang="es-MX" altLang="es-MX">
              <a:solidFill>
                <a:srgbClr val="000000"/>
              </a:solidFill>
            </a:endParaRPr>
          </a:p>
        </p:txBody>
      </p:sp>
    </p:spTree>
    <p:extLst>
      <p:ext uri="{BB962C8B-B14F-4D97-AF65-F5344CB8AC3E}">
        <p14:creationId xmlns:p14="http://schemas.microsoft.com/office/powerpoint/2010/main" val="1111254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573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29057" indent="-280406">
              <a:defRPr>
                <a:solidFill>
                  <a:schemeClr val="tx1"/>
                </a:solidFill>
                <a:latin typeface="Calibri" pitchFamily="34" charset="0"/>
                <a:cs typeface="Arial" pitchFamily="34" charset="0"/>
              </a:defRPr>
            </a:lvl2pPr>
            <a:lvl3pPr marL="1121626" indent="-224325">
              <a:defRPr>
                <a:solidFill>
                  <a:schemeClr val="tx1"/>
                </a:solidFill>
                <a:latin typeface="Calibri" pitchFamily="34" charset="0"/>
                <a:cs typeface="Arial" pitchFamily="34" charset="0"/>
              </a:defRPr>
            </a:lvl3pPr>
            <a:lvl4pPr marL="1570276" indent="-224325">
              <a:defRPr>
                <a:solidFill>
                  <a:schemeClr val="tx1"/>
                </a:solidFill>
                <a:latin typeface="Calibri" pitchFamily="34" charset="0"/>
                <a:cs typeface="Arial" pitchFamily="34" charset="0"/>
              </a:defRPr>
            </a:lvl4pPr>
            <a:lvl5pPr marL="2018927" indent="-224325">
              <a:defRPr>
                <a:solidFill>
                  <a:schemeClr val="tx1"/>
                </a:solidFill>
                <a:latin typeface="Calibri" pitchFamily="34" charset="0"/>
                <a:cs typeface="Arial" pitchFamily="34" charset="0"/>
              </a:defRPr>
            </a:lvl5pPr>
            <a:lvl6pPr marL="2467577" indent="-224325" eaLnBrk="0" fontAlgn="base" hangingPunct="0">
              <a:spcBef>
                <a:spcPct val="0"/>
              </a:spcBef>
              <a:spcAft>
                <a:spcPct val="0"/>
              </a:spcAft>
              <a:defRPr>
                <a:solidFill>
                  <a:schemeClr val="tx1"/>
                </a:solidFill>
                <a:latin typeface="Calibri" pitchFamily="34" charset="0"/>
                <a:cs typeface="Arial" pitchFamily="34" charset="0"/>
              </a:defRPr>
            </a:lvl6pPr>
            <a:lvl7pPr marL="2916227" indent="-224325" eaLnBrk="0" fontAlgn="base" hangingPunct="0">
              <a:spcBef>
                <a:spcPct val="0"/>
              </a:spcBef>
              <a:spcAft>
                <a:spcPct val="0"/>
              </a:spcAft>
              <a:defRPr>
                <a:solidFill>
                  <a:schemeClr val="tx1"/>
                </a:solidFill>
                <a:latin typeface="Calibri" pitchFamily="34" charset="0"/>
                <a:cs typeface="Arial" pitchFamily="34" charset="0"/>
              </a:defRPr>
            </a:lvl7pPr>
            <a:lvl8pPr marL="3364878" indent="-224325" eaLnBrk="0" fontAlgn="base" hangingPunct="0">
              <a:spcBef>
                <a:spcPct val="0"/>
              </a:spcBef>
              <a:spcAft>
                <a:spcPct val="0"/>
              </a:spcAft>
              <a:defRPr>
                <a:solidFill>
                  <a:schemeClr val="tx1"/>
                </a:solidFill>
                <a:latin typeface="Calibri" pitchFamily="34" charset="0"/>
                <a:cs typeface="Arial" pitchFamily="34" charset="0"/>
              </a:defRPr>
            </a:lvl8pPr>
            <a:lvl9pPr marL="3813528" indent="-224325" eaLnBrk="0" fontAlgn="base" hangingPunct="0">
              <a:spcBef>
                <a:spcPct val="0"/>
              </a:spcBef>
              <a:spcAft>
                <a:spcPct val="0"/>
              </a:spcAft>
              <a:defRPr>
                <a:solidFill>
                  <a:schemeClr val="tx1"/>
                </a:solidFill>
                <a:latin typeface="Calibri" pitchFamily="34" charset="0"/>
                <a:cs typeface="Arial" pitchFamily="34" charset="0"/>
              </a:defRPr>
            </a:lvl9pPr>
          </a:lstStyle>
          <a:p>
            <a:fld id="{B162CC82-698A-47FE-A380-6019459031BB}" type="slidenum">
              <a:rPr lang="es-MX" altLang="es-MX" smtClean="0">
                <a:solidFill>
                  <a:prstClr val="black"/>
                </a:solidFill>
              </a:rPr>
              <a:pPr/>
              <a:t>40</a:t>
            </a:fld>
            <a:endParaRPr lang="es-MX" altLang="es-MX">
              <a:solidFill>
                <a:prstClr val="black"/>
              </a:solidFill>
            </a:endParaRPr>
          </a:p>
        </p:txBody>
      </p:sp>
    </p:spTree>
    <p:extLst>
      <p:ext uri="{BB962C8B-B14F-4D97-AF65-F5344CB8AC3E}">
        <p14:creationId xmlns:p14="http://schemas.microsoft.com/office/powerpoint/2010/main" val="38300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5</a:t>
            </a:fld>
            <a:endParaRPr lang="es-MX">
              <a:solidFill>
                <a:prstClr val="black"/>
              </a:solidFill>
            </a:endParaRPr>
          </a:p>
        </p:txBody>
      </p:sp>
    </p:spTree>
    <p:extLst>
      <p:ext uri="{BB962C8B-B14F-4D97-AF65-F5344CB8AC3E}">
        <p14:creationId xmlns:p14="http://schemas.microsoft.com/office/powerpoint/2010/main" val="2979195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41</a:t>
            </a:fld>
            <a:endParaRPr lang="es-MX">
              <a:solidFill>
                <a:prstClr val="black"/>
              </a:solidFill>
            </a:endParaRPr>
          </a:p>
        </p:txBody>
      </p:sp>
    </p:spTree>
    <p:extLst>
      <p:ext uri="{BB962C8B-B14F-4D97-AF65-F5344CB8AC3E}">
        <p14:creationId xmlns:p14="http://schemas.microsoft.com/office/powerpoint/2010/main" val="2072211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42</a:t>
            </a:fld>
            <a:endParaRPr lang="es-MX">
              <a:solidFill>
                <a:prstClr val="black"/>
              </a:solidFill>
            </a:endParaRPr>
          </a:p>
        </p:txBody>
      </p:sp>
    </p:spTree>
    <p:extLst>
      <p:ext uri="{BB962C8B-B14F-4D97-AF65-F5344CB8AC3E}">
        <p14:creationId xmlns:p14="http://schemas.microsoft.com/office/powerpoint/2010/main" val="34875640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29057" indent="-280406">
              <a:defRPr>
                <a:solidFill>
                  <a:schemeClr val="tx1"/>
                </a:solidFill>
                <a:latin typeface="Calibri" pitchFamily="34" charset="0"/>
                <a:cs typeface="Arial" pitchFamily="34" charset="0"/>
              </a:defRPr>
            </a:lvl2pPr>
            <a:lvl3pPr marL="1121626" indent="-224325">
              <a:defRPr>
                <a:solidFill>
                  <a:schemeClr val="tx1"/>
                </a:solidFill>
                <a:latin typeface="Calibri" pitchFamily="34" charset="0"/>
                <a:cs typeface="Arial" pitchFamily="34" charset="0"/>
              </a:defRPr>
            </a:lvl3pPr>
            <a:lvl4pPr marL="1570276" indent="-224325">
              <a:defRPr>
                <a:solidFill>
                  <a:schemeClr val="tx1"/>
                </a:solidFill>
                <a:latin typeface="Calibri" pitchFamily="34" charset="0"/>
                <a:cs typeface="Arial" pitchFamily="34" charset="0"/>
              </a:defRPr>
            </a:lvl4pPr>
            <a:lvl5pPr marL="2018927" indent="-224325">
              <a:defRPr>
                <a:solidFill>
                  <a:schemeClr val="tx1"/>
                </a:solidFill>
                <a:latin typeface="Calibri" pitchFamily="34" charset="0"/>
                <a:cs typeface="Arial" pitchFamily="34" charset="0"/>
              </a:defRPr>
            </a:lvl5pPr>
            <a:lvl6pPr marL="2467577" indent="-224325" eaLnBrk="0" fontAlgn="base" hangingPunct="0">
              <a:spcBef>
                <a:spcPct val="0"/>
              </a:spcBef>
              <a:spcAft>
                <a:spcPct val="0"/>
              </a:spcAft>
              <a:defRPr>
                <a:solidFill>
                  <a:schemeClr val="tx1"/>
                </a:solidFill>
                <a:latin typeface="Calibri" pitchFamily="34" charset="0"/>
                <a:cs typeface="Arial" pitchFamily="34" charset="0"/>
              </a:defRPr>
            </a:lvl6pPr>
            <a:lvl7pPr marL="2916227" indent="-224325" eaLnBrk="0" fontAlgn="base" hangingPunct="0">
              <a:spcBef>
                <a:spcPct val="0"/>
              </a:spcBef>
              <a:spcAft>
                <a:spcPct val="0"/>
              </a:spcAft>
              <a:defRPr>
                <a:solidFill>
                  <a:schemeClr val="tx1"/>
                </a:solidFill>
                <a:latin typeface="Calibri" pitchFamily="34" charset="0"/>
                <a:cs typeface="Arial" pitchFamily="34" charset="0"/>
              </a:defRPr>
            </a:lvl7pPr>
            <a:lvl8pPr marL="3364878" indent="-224325" eaLnBrk="0" fontAlgn="base" hangingPunct="0">
              <a:spcBef>
                <a:spcPct val="0"/>
              </a:spcBef>
              <a:spcAft>
                <a:spcPct val="0"/>
              </a:spcAft>
              <a:defRPr>
                <a:solidFill>
                  <a:schemeClr val="tx1"/>
                </a:solidFill>
                <a:latin typeface="Calibri" pitchFamily="34" charset="0"/>
                <a:cs typeface="Arial" pitchFamily="34" charset="0"/>
              </a:defRPr>
            </a:lvl8pPr>
            <a:lvl9pPr marL="3813528" indent="-224325" eaLnBrk="0" fontAlgn="base" hangingPunct="0">
              <a:spcBef>
                <a:spcPct val="0"/>
              </a:spcBef>
              <a:spcAft>
                <a:spcPct val="0"/>
              </a:spcAft>
              <a:defRPr>
                <a:solidFill>
                  <a:schemeClr val="tx1"/>
                </a:solidFill>
                <a:latin typeface="Calibri" pitchFamily="34" charset="0"/>
                <a:cs typeface="Arial" pitchFamily="34" charset="0"/>
              </a:defRPr>
            </a:lvl9pPr>
          </a:lstStyle>
          <a:p>
            <a:fld id="{71638F0D-A5B1-4DE6-8D69-ACDFDBC01FB9}" type="slidenum">
              <a:rPr lang="es-MX" altLang="es-MX" smtClean="0">
                <a:solidFill>
                  <a:srgbClr val="000000"/>
                </a:solidFill>
              </a:rPr>
              <a:pPr/>
              <a:t>43</a:t>
            </a:fld>
            <a:endParaRPr lang="es-MX" altLang="es-MX">
              <a:solidFill>
                <a:srgbClr val="000000"/>
              </a:solidFill>
            </a:endParaRPr>
          </a:p>
        </p:txBody>
      </p:sp>
    </p:spTree>
    <p:extLst>
      <p:ext uri="{BB962C8B-B14F-4D97-AF65-F5344CB8AC3E}">
        <p14:creationId xmlns:p14="http://schemas.microsoft.com/office/powerpoint/2010/main" val="1372028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614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29057" indent="-280406">
              <a:defRPr>
                <a:solidFill>
                  <a:schemeClr val="tx1"/>
                </a:solidFill>
                <a:latin typeface="Calibri" pitchFamily="34" charset="0"/>
                <a:cs typeface="Arial" pitchFamily="34" charset="0"/>
              </a:defRPr>
            </a:lvl2pPr>
            <a:lvl3pPr marL="1121626" indent="-224325">
              <a:defRPr>
                <a:solidFill>
                  <a:schemeClr val="tx1"/>
                </a:solidFill>
                <a:latin typeface="Calibri" pitchFamily="34" charset="0"/>
                <a:cs typeface="Arial" pitchFamily="34" charset="0"/>
              </a:defRPr>
            </a:lvl3pPr>
            <a:lvl4pPr marL="1570276" indent="-224325">
              <a:defRPr>
                <a:solidFill>
                  <a:schemeClr val="tx1"/>
                </a:solidFill>
                <a:latin typeface="Calibri" pitchFamily="34" charset="0"/>
                <a:cs typeface="Arial" pitchFamily="34" charset="0"/>
              </a:defRPr>
            </a:lvl4pPr>
            <a:lvl5pPr marL="2018927" indent="-224325">
              <a:defRPr>
                <a:solidFill>
                  <a:schemeClr val="tx1"/>
                </a:solidFill>
                <a:latin typeface="Calibri" pitchFamily="34" charset="0"/>
                <a:cs typeface="Arial" pitchFamily="34" charset="0"/>
              </a:defRPr>
            </a:lvl5pPr>
            <a:lvl6pPr marL="2467577" indent="-224325" eaLnBrk="0" fontAlgn="base" hangingPunct="0">
              <a:spcBef>
                <a:spcPct val="0"/>
              </a:spcBef>
              <a:spcAft>
                <a:spcPct val="0"/>
              </a:spcAft>
              <a:defRPr>
                <a:solidFill>
                  <a:schemeClr val="tx1"/>
                </a:solidFill>
                <a:latin typeface="Calibri" pitchFamily="34" charset="0"/>
                <a:cs typeface="Arial" pitchFamily="34" charset="0"/>
              </a:defRPr>
            </a:lvl6pPr>
            <a:lvl7pPr marL="2916227" indent="-224325" eaLnBrk="0" fontAlgn="base" hangingPunct="0">
              <a:spcBef>
                <a:spcPct val="0"/>
              </a:spcBef>
              <a:spcAft>
                <a:spcPct val="0"/>
              </a:spcAft>
              <a:defRPr>
                <a:solidFill>
                  <a:schemeClr val="tx1"/>
                </a:solidFill>
                <a:latin typeface="Calibri" pitchFamily="34" charset="0"/>
                <a:cs typeface="Arial" pitchFamily="34" charset="0"/>
              </a:defRPr>
            </a:lvl7pPr>
            <a:lvl8pPr marL="3364878" indent="-224325" eaLnBrk="0" fontAlgn="base" hangingPunct="0">
              <a:spcBef>
                <a:spcPct val="0"/>
              </a:spcBef>
              <a:spcAft>
                <a:spcPct val="0"/>
              </a:spcAft>
              <a:defRPr>
                <a:solidFill>
                  <a:schemeClr val="tx1"/>
                </a:solidFill>
                <a:latin typeface="Calibri" pitchFamily="34" charset="0"/>
                <a:cs typeface="Arial" pitchFamily="34" charset="0"/>
              </a:defRPr>
            </a:lvl8pPr>
            <a:lvl9pPr marL="3813528" indent="-224325" eaLnBrk="0" fontAlgn="base" hangingPunct="0">
              <a:spcBef>
                <a:spcPct val="0"/>
              </a:spcBef>
              <a:spcAft>
                <a:spcPct val="0"/>
              </a:spcAft>
              <a:defRPr>
                <a:solidFill>
                  <a:schemeClr val="tx1"/>
                </a:solidFill>
                <a:latin typeface="Calibri" pitchFamily="34" charset="0"/>
                <a:cs typeface="Arial" pitchFamily="34" charset="0"/>
              </a:defRPr>
            </a:lvl9pPr>
          </a:lstStyle>
          <a:p>
            <a:fld id="{5D7A0174-6CDE-40EF-A339-D02D376233F6}" type="slidenum">
              <a:rPr lang="es-MX" altLang="es-MX" smtClean="0">
                <a:solidFill>
                  <a:srgbClr val="000000"/>
                </a:solidFill>
              </a:rPr>
              <a:pPr/>
              <a:t>44</a:t>
            </a:fld>
            <a:endParaRPr lang="es-MX" altLang="es-MX">
              <a:solidFill>
                <a:srgbClr val="000000"/>
              </a:solidFill>
            </a:endParaRPr>
          </a:p>
        </p:txBody>
      </p:sp>
    </p:spTree>
    <p:extLst>
      <p:ext uri="{BB962C8B-B14F-4D97-AF65-F5344CB8AC3E}">
        <p14:creationId xmlns:p14="http://schemas.microsoft.com/office/powerpoint/2010/main" val="3354423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62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29057" indent="-280406">
              <a:defRPr>
                <a:solidFill>
                  <a:schemeClr val="tx1"/>
                </a:solidFill>
                <a:latin typeface="Calibri" pitchFamily="34" charset="0"/>
                <a:cs typeface="Arial" pitchFamily="34" charset="0"/>
              </a:defRPr>
            </a:lvl2pPr>
            <a:lvl3pPr marL="1121626" indent="-224325">
              <a:defRPr>
                <a:solidFill>
                  <a:schemeClr val="tx1"/>
                </a:solidFill>
                <a:latin typeface="Calibri" pitchFamily="34" charset="0"/>
                <a:cs typeface="Arial" pitchFamily="34" charset="0"/>
              </a:defRPr>
            </a:lvl3pPr>
            <a:lvl4pPr marL="1570276" indent="-224325">
              <a:defRPr>
                <a:solidFill>
                  <a:schemeClr val="tx1"/>
                </a:solidFill>
                <a:latin typeface="Calibri" pitchFamily="34" charset="0"/>
                <a:cs typeface="Arial" pitchFamily="34" charset="0"/>
              </a:defRPr>
            </a:lvl4pPr>
            <a:lvl5pPr marL="2018927" indent="-224325">
              <a:defRPr>
                <a:solidFill>
                  <a:schemeClr val="tx1"/>
                </a:solidFill>
                <a:latin typeface="Calibri" pitchFamily="34" charset="0"/>
                <a:cs typeface="Arial" pitchFamily="34" charset="0"/>
              </a:defRPr>
            </a:lvl5pPr>
            <a:lvl6pPr marL="2467577" indent="-224325" eaLnBrk="0" fontAlgn="base" hangingPunct="0">
              <a:spcBef>
                <a:spcPct val="0"/>
              </a:spcBef>
              <a:spcAft>
                <a:spcPct val="0"/>
              </a:spcAft>
              <a:defRPr>
                <a:solidFill>
                  <a:schemeClr val="tx1"/>
                </a:solidFill>
                <a:latin typeface="Calibri" pitchFamily="34" charset="0"/>
                <a:cs typeface="Arial" pitchFamily="34" charset="0"/>
              </a:defRPr>
            </a:lvl6pPr>
            <a:lvl7pPr marL="2916227" indent="-224325" eaLnBrk="0" fontAlgn="base" hangingPunct="0">
              <a:spcBef>
                <a:spcPct val="0"/>
              </a:spcBef>
              <a:spcAft>
                <a:spcPct val="0"/>
              </a:spcAft>
              <a:defRPr>
                <a:solidFill>
                  <a:schemeClr val="tx1"/>
                </a:solidFill>
                <a:latin typeface="Calibri" pitchFamily="34" charset="0"/>
                <a:cs typeface="Arial" pitchFamily="34" charset="0"/>
              </a:defRPr>
            </a:lvl7pPr>
            <a:lvl8pPr marL="3364878" indent="-224325" eaLnBrk="0" fontAlgn="base" hangingPunct="0">
              <a:spcBef>
                <a:spcPct val="0"/>
              </a:spcBef>
              <a:spcAft>
                <a:spcPct val="0"/>
              </a:spcAft>
              <a:defRPr>
                <a:solidFill>
                  <a:schemeClr val="tx1"/>
                </a:solidFill>
                <a:latin typeface="Calibri" pitchFamily="34" charset="0"/>
                <a:cs typeface="Arial" pitchFamily="34" charset="0"/>
              </a:defRPr>
            </a:lvl8pPr>
            <a:lvl9pPr marL="3813528" indent="-224325" eaLnBrk="0" fontAlgn="base" hangingPunct="0">
              <a:spcBef>
                <a:spcPct val="0"/>
              </a:spcBef>
              <a:spcAft>
                <a:spcPct val="0"/>
              </a:spcAft>
              <a:defRPr>
                <a:solidFill>
                  <a:schemeClr val="tx1"/>
                </a:solidFill>
                <a:latin typeface="Calibri" pitchFamily="34" charset="0"/>
                <a:cs typeface="Arial" pitchFamily="34" charset="0"/>
              </a:defRPr>
            </a:lvl9pPr>
          </a:lstStyle>
          <a:p>
            <a:fld id="{4C1409B1-53F7-43FC-B358-349B3F925564}" type="slidenum">
              <a:rPr lang="es-MX" altLang="es-MX" smtClean="0">
                <a:solidFill>
                  <a:srgbClr val="000000"/>
                </a:solidFill>
              </a:rPr>
              <a:pPr/>
              <a:t>45</a:t>
            </a:fld>
            <a:endParaRPr lang="es-MX" altLang="es-MX">
              <a:solidFill>
                <a:srgbClr val="000000"/>
              </a:solidFill>
            </a:endParaRPr>
          </a:p>
        </p:txBody>
      </p:sp>
    </p:spTree>
    <p:extLst>
      <p:ext uri="{BB962C8B-B14F-4D97-AF65-F5344CB8AC3E}">
        <p14:creationId xmlns:p14="http://schemas.microsoft.com/office/powerpoint/2010/main" val="36365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46</a:t>
            </a:fld>
            <a:endParaRPr lang="es-MX">
              <a:solidFill>
                <a:prstClr val="black"/>
              </a:solidFill>
            </a:endParaRPr>
          </a:p>
        </p:txBody>
      </p:sp>
    </p:spTree>
    <p:extLst>
      <p:ext uri="{BB962C8B-B14F-4D97-AF65-F5344CB8AC3E}">
        <p14:creationId xmlns:p14="http://schemas.microsoft.com/office/powerpoint/2010/main" val="2571996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47</a:t>
            </a:fld>
            <a:endParaRPr lang="es-MX">
              <a:solidFill>
                <a:prstClr val="black"/>
              </a:solidFill>
            </a:endParaRPr>
          </a:p>
        </p:txBody>
      </p:sp>
    </p:spTree>
    <p:extLst>
      <p:ext uri="{BB962C8B-B14F-4D97-AF65-F5344CB8AC3E}">
        <p14:creationId xmlns:p14="http://schemas.microsoft.com/office/powerpoint/2010/main" val="2087665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48</a:t>
            </a:fld>
            <a:endParaRPr lang="es-MX">
              <a:solidFill>
                <a:prstClr val="black"/>
              </a:solidFill>
            </a:endParaRPr>
          </a:p>
        </p:txBody>
      </p:sp>
    </p:spTree>
    <p:extLst>
      <p:ext uri="{BB962C8B-B14F-4D97-AF65-F5344CB8AC3E}">
        <p14:creationId xmlns:p14="http://schemas.microsoft.com/office/powerpoint/2010/main" val="3668969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49</a:t>
            </a:fld>
            <a:endParaRPr lang="es-MX">
              <a:solidFill>
                <a:prstClr val="black"/>
              </a:solidFill>
            </a:endParaRPr>
          </a:p>
        </p:txBody>
      </p:sp>
    </p:spTree>
    <p:extLst>
      <p:ext uri="{BB962C8B-B14F-4D97-AF65-F5344CB8AC3E}">
        <p14:creationId xmlns:p14="http://schemas.microsoft.com/office/powerpoint/2010/main" val="2583460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50</a:t>
            </a:fld>
            <a:endParaRPr lang="es-MX">
              <a:solidFill>
                <a:prstClr val="black"/>
              </a:solidFill>
            </a:endParaRPr>
          </a:p>
        </p:txBody>
      </p:sp>
    </p:spTree>
    <p:extLst>
      <p:ext uri="{BB962C8B-B14F-4D97-AF65-F5344CB8AC3E}">
        <p14:creationId xmlns:p14="http://schemas.microsoft.com/office/powerpoint/2010/main" val="66645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6</a:t>
            </a:fld>
            <a:endParaRPr lang="es-MX">
              <a:solidFill>
                <a:prstClr val="black"/>
              </a:solidFill>
            </a:endParaRPr>
          </a:p>
        </p:txBody>
      </p:sp>
    </p:spTree>
    <p:extLst>
      <p:ext uri="{BB962C8B-B14F-4D97-AF65-F5344CB8AC3E}">
        <p14:creationId xmlns:p14="http://schemas.microsoft.com/office/powerpoint/2010/main" val="942848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51</a:t>
            </a:fld>
            <a:endParaRPr lang="es-MX">
              <a:solidFill>
                <a:prstClr val="black"/>
              </a:solidFill>
            </a:endParaRPr>
          </a:p>
        </p:txBody>
      </p:sp>
    </p:spTree>
    <p:extLst>
      <p:ext uri="{BB962C8B-B14F-4D97-AF65-F5344CB8AC3E}">
        <p14:creationId xmlns:p14="http://schemas.microsoft.com/office/powerpoint/2010/main" val="2571996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a:p>
        </p:txBody>
      </p:sp>
      <p:sp>
        <p:nvSpPr>
          <p:cNvPr id="614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29057" indent="-280406">
              <a:defRPr>
                <a:solidFill>
                  <a:schemeClr val="tx1"/>
                </a:solidFill>
                <a:latin typeface="Calibri" pitchFamily="34" charset="0"/>
                <a:cs typeface="Arial" pitchFamily="34" charset="0"/>
              </a:defRPr>
            </a:lvl2pPr>
            <a:lvl3pPr marL="1121626" indent="-224325">
              <a:defRPr>
                <a:solidFill>
                  <a:schemeClr val="tx1"/>
                </a:solidFill>
                <a:latin typeface="Calibri" pitchFamily="34" charset="0"/>
                <a:cs typeface="Arial" pitchFamily="34" charset="0"/>
              </a:defRPr>
            </a:lvl3pPr>
            <a:lvl4pPr marL="1570276" indent="-224325">
              <a:defRPr>
                <a:solidFill>
                  <a:schemeClr val="tx1"/>
                </a:solidFill>
                <a:latin typeface="Calibri" pitchFamily="34" charset="0"/>
                <a:cs typeface="Arial" pitchFamily="34" charset="0"/>
              </a:defRPr>
            </a:lvl4pPr>
            <a:lvl5pPr marL="2018927" indent="-224325">
              <a:defRPr>
                <a:solidFill>
                  <a:schemeClr val="tx1"/>
                </a:solidFill>
                <a:latin typeface="Calibri" pitchFamily="34" charset="0"/>
                <a:cs typeface="Arial" pitchFamily="34" charset="0"/>
              </a:defRPr>
            </a:lvl5pPr>
            <a:lvl6pPr marL="2467577" indent="-224325" eaLnBrk="0" fontAlgn="base" hangingPunct="0">
              <a:spcBef>
                <a:spcPct val="0"/>
              </a:spcBef>
              <a:spcAft>
                <a:spcPct val="0"/>
              </a:spcAft>
              <a:defRPr>
                <a:solidFill>
                  <a:schemeClr val="tx1"/>
                </a:solidFill>
                <a:latin typeface="Calibri" pitchFamily="34" charset="0"/>
                <a:cs typeface="Arial" pitchFamily="34" charset="0"/>
              </a:defRPr>
            </a:lvl6pPr>
            <a:lvl7pPr marL="2916227" indent="-224325" eaLnBrk="0" fontAlgn="base" hangingPunct="0">
              <a:spcBef>
                <a:spcPct val="0"/>
              </a:spcBef>
              <a:spcAft>
                <a:spcPct val="0"/>
              </a:spcAft>
              <a:defRPr>
                <a:solidFill>
                  <a:schemeClr val="tx1"/>
                </a:solidFill>
                <a:latin typeface="Calibri" pitchFamily="34" charset="0"/>
                <a:cs typeface="Arial" pitchFamily="34" charset="0"/>
              </a:defRPr>
            </a:lvl7pPr>
            <a:lvl8pPr marL="3364878" indent="-224325" eaLnBrk="0" fontAlgn="base" hangingPunct="0">
              <a:spcBef>
                <a:spcPct val="0"/>
              </a:spcBef>
              <a:spcAft>
                <a:spcPct val="0"/>
              </a:spcAft>
              <a:defRPr>
                <a:solidFill>
                  <a:schemeClr val="tx1"/>
                </a:solidFill>
                <a:latin typeface="Calibri" pitchFamily="34" charset="0"/>
                <a:cs typeface="Arial" pitchFamily="34" charset="0"/>
              </a:defRPr>
            </a:lvl8pPr>
            <a:lvl9pPr marL="3813528" indent="-224325" eaLnBrk="0" fontAlgn="base" hangingPunct="0">
              <a:spcBef>
                <a:spcPct val="0"/>
              </a:spcBef>
              <a:spcAft>
                <a:spcPct val="0"/>
              </a:spcAft>
              <a:defRPr>
                <a:solidFill>
                  <a:schemeClr val="tx1"/>
                </a:solidFill>
                <a:latin typeface="Calibri" pitchFamily="34" charset="0"/>
                <a:cs typeface="Arial" pitchFamily="34" charset="0"/>
              </a:defRPr>
            </a:lvl9pPr>
          </a:lstStyle>
          <a:p>
            <a:fld id="{5D7A0174-6CDE-40EF-A339-D02D376233F6}" type="slidenum">
              <a:rPr lang="es-MX" altLang="es-MX" smtClean="0">
                <a:solidFill>
                  <a:srgbClr val="000000"/>
                </a:solidFill>
              </a:rPr>
              <a:pPr/>
              <a:t>52</a:t>
            </a:fld>
            <a:endParaRPr lang="es-MX" altLang="es-MX">
              <a:solidFill>
                <a:srgbClr val="000000"/>
              </a:solidFill>
            </a:endParaRPr>
          </a:p>
        </p:txBody>
      </p:sp>
    </p:spTree>
    <p:extLst>
      <p:ext uri="{BB962C8B-B14F-4D97-AF65-F5344CB8AC3E}">
        <p14:creationId xmlns:p14="http://schemas.microsoft.com/office/powerpoint/2010/main" val="3354423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53</a:t>
            </a:fld>
            <a:endParaRPr lang="es-MX">
              <a:solidFill>
                <a:prstClr val="black"/>
              </a:solidFill>
            </a:endParaRPr>
          </a:p>
        </p:txBody>
      </p:sp>
    </p:spTree>
    <p:extLst>
      <p:ext uri="{BB962C8B-B14F-4D97-AF65-F5344CB8AC3E}">
        <p14:creationId xmlns:p14="http://schemas.microsoft.com/office/powerpoint/2010/main" val="257199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7</a:t>
            </a:fld>
            <a:endParaRPr lang="es-MX">
              <a:solidFill>
                <a:prstClr val="black"/>
              </a:solidFill>
            </a:endParaRPr>
          </a:p>
        </p:txBody>
      </p:sp>
    </p:spTree>
    <p:extLst>
      <p:ext uri="{BB962C8B-B14F-4D97-AF65-F5344CB8AC3E}">
        <p14:creationId xmlns:p14="http://schemas.microsoft.com/office/powerpoint/2010/main" val="801672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8</a:t>
            </a:fld>
            <a:endParaRPr lang="es-MX">
              <a:solidFill>
                <a:prstClr val="black"/>
              </a:solidFill>
            </a:endParaRPr>
          </a:p>
        </p:txBody>
      </p:sp>
    </p:spTree>
    <p:extLst>
      <p:ext uri="{BB962C8B-B14F-4D97-AF65-F5344CB8AC3E}">
        <p14:creationId xmlns:p14="http://schemas.microsoft.com/office/powerpoint/2010/main" val="60519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9</a:t>
            </a:fld>
            <a:endParaRPr lang="es-MX">
              <a:solidFill>
                <a:prstClr val="black"/>
              </a:solidFill>
            </a:endParaRPr>
          </a:p>
        </p:txBody>
      </p:sp>
    </p:spTree>
    <p:extLst>
      <p:ext uri="{BB962C8B-B14F-4D97-AF65-F5344CB8AC3E}">
        <p14:creationId xmlns:p14="http://schemas.microsoft.com/office/powerpoint/2010/main" val="2598658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ACA90E8-C900-42A7-B2C0-5D979A38BA55}" type="slidenum">
              <a:rPr lang="es-MX" smtClean="0">
                <a:solidFill>
                  <a:prstClr val="black"/>
                </a:solidFill>
              </a:rPr>
              <a:pPr/>
              <a:t>10</a:t>
            </a:fld>
            <a:endParaRPr lang="es-MX">
              <a:solidFill>
                <a:prstClr val="black"/>
              </a:solidFill>
            </a:endParaRPr>
          </a:p>
        </p:txBody>
      </p:sp>
    </p:spTree>
    <p:extLst>
      <p:ext uri="{BB962C8B-B14F-4D97-AF65-F5344CB8AC3E}">
        <p14:creationId xmlns:p14="http://schemas.microsoft.com/office/powerpoint/2010/main" val="2780532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t>11/10/2021</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1" name="Título 1">
            <a:extLst>
              <a:ext uri="{FF2B5EF4-FFF2-40B4-BE49-F238E27FC236}">
                <a16:creationId xmlns:a16="http://schemas.microsoft.com/office/drawing/2014/main" xmlns="" id="{31901168-FEF9-924E-8853-923253593220}"/>
              </a:ext>
            </a:extLst>
          </p:cNvPr>
          <p:cNvSpPr>
            <a:spLocks noGrp="1"/>
          </p:cNvSpPr>
          <p:nvPr>
            <p:ph type="title" hasCustomPrompt="1"/>
          </p:nvPr>
        </p:nvSpPr>
        <p:spPr>
          <a:xfrm>
            <a:off x="363221" y="1631316"/>
            <a:ext cx="11465560" cy="1325563"/>
          </a:xfrm>
          <a:prstGeom prst="rect">
            <a:avLst/>
          </a:prstGeom>
          <a:noFill/>
        </p:spPr>
        <p:txBody>
          <a:bodyPr lIns="91434" tIns="45717" rIns="91434" bIns="45717"/>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2" name="Marcador de contenido 2">
            <a:extLst>
              <a:ext uri="{FF2B5EF4-FFF2-40B4-BE49-F238E27FC236}">
                <a16:creationId xmlns:a16="http://schemas.microsoft.com/office/drawing/2014/main" xmlns="" id="{32B3750D-6380-9D46-8C74-61632B62325D}"/>
              </a:ext>
            </a:extLst>
          </p:cNvPr>
          <p:cNvSpPr>
            <a:spLocks noGrp="1"/>
          </p:cNvSpPr>
          <p:nvPr>
            <p:ph idx="1" hasCustomPrompt="1"/>
          </p:nvPr>
        </p:nvSpPr>
        <p:spPr>
          <a:xfrm>
            <a:off x="363221" y="3270885"/>
            <a:ext cx="11465560" cy="1137921"/>
          </a:xfrm>
          <a:prstGeom prst="rect">
            <a:avLst/>
          </a:prstGeom>
        </p:spPr>
        <p:txBody>
          <a:bodyPr lIns="91434" tIns="45717" rIns="91434" bIns="45717">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cxnSp>
        <p:nvCxnSpPr>
          <p:cNvPr id="13" name="Conector recto 12">
            <a:extLst>
              <a:ext uri="{FF2B5EF4-FFF2-40B4-BE49-F238E27FC236}">
                <a16:creationId xmlns:a16="http://schemas.microsoft.com/office/drawing/2014/main" xmlns="" id="{F7D969CF-33B8-2E42-BA1B-8D19A4FC2066}"/>
              </a:ext>
            </a:extLst>
          </p:cNvPr>
          <p:cNvCxnSpPr/>
          <p:nvPr userDrawn="1"/>
        </p:nvCxnSpPr>
        <p:spPr>
          <a:xfrm>
            <a:off x="2006600" y="3048000"/>
            <a:ext cx="8178800" cy="0"/>
          </a:xfrm>
          <a:prstGeom prst="line">
            <a:avLst/>
          </a:prstGeom>
          <a:ln w="38100">
            <a:solidFill>
              <a:srgbClr val="DEC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305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C6095225-0B30-4862-9888-CCCC4BF03E04}" type="datetimeFigureOut">
              <a:rPr lang="es-ES">
                <a:solidFill>
                  <a:prstClr val="black">
                    <a:tint val="75000"/>
                  </a:prstClr>
                </a:solidFill>
              </a:rPr>
              <a:pPr>
                <a:defRPr/>
              </a:pPr>
              <a:t>11/10/2021</a:t>
            </a:fld>
            <a:endParaRPr lang="es-ES">
              <a:solidFill>
                <a:prstClr val="black">
                  <a:tint val="75000"/>
                </a:prstClr>
              </a:solidFill>
            </a:endParaRPr>
          </a:p>
        </p:txBody>
      </p:sp>
      <p:sp>
        <p:nvSpPr>
          <p:cNvPr id="3"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9C95963B-3130-4627-999B-DC408E50583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71011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400" b="1"/>
            </a:lvl1pPr>
          </a:lstStyle>
          <a:p>
            <a:r>
              <a:rPr lang="es-ES"/>
              <a:t>Haga clic para modificar el estilo de título del patrón</a:t>
            </a:r>
          </a:p>
        </p:txBody>
      </p:sp>
      <p:sp>
        <p:nvSpPr>
          <p:cNvPr id="3" name="Marcador de contenido 2"/>
          <p:cNvSpPr>
            <a:spLocks noGrp="1"/>
          </p:cNvSpPr>
          <p:nvPr>
            <p:ph idx="1"/>
          </p:nvPr>
        </p:nvSpPr>
        <p:spPr>
          <a:xfrm>
            <a:off x="4766735" y="273051"/>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600"/>
            </a:lvl1pPr>
            <a:lvl2pPr marL="544216" indent="0">
              <a:buNone/>
              <a:defRPr sz="1400"/>
            </a:lvl2pPr>
            <a:lvl3pPr marL="1088433" indent="0">
              <a:buNone/>
              <a:defRPr sz="1200"/>
            </a:lvl3pPr>
            <a:lvl4pPr marL="1632648" indent="0">
              <a:buNone/>
              <a:defRPr sz="1000"/>
            </a:lvl4pPr>
            <a:lvl5pPr marL="2176864" indent="0">
              <a:buNone/>
              <a:defRPr sz="1000"/>
            </a:lvl5pPr>
            <a:lvl6pPr marL="2721080" indent="0">
              <a:buNone/>
              <a:defRPr sz="1000"/>
            </a:lvl6pPr>
            <a:lvl7pPr marL="3265296" indent="0">
              <a:buNone/>
              <a:defRPr sz="1000"/>
            </a:lvl7pPr>
            <a:lvl8pPr marL="3809512" indent="0">
              <a:buNone/>
              <a:defRPr sz="1000"/>
            </a:lvl8pPr>
            <a:lvl9pPr marL="4353728"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5F5C0505-B4E7-410C-AEAB-D754F75F7163}" type="datetimeFigureOut">
              <a:rPr lang="es-ES">
                <a:solidFill>
                  <a:prstClr val="black">
                    <a:tint val="75000"/>
                  </a:prstClr>
                </a:solidFill>
              </a:rPr>
              <a:pPr>
                <a:defRPr/>
              </a:pPr>
              <a:t>11/10/2021</a:t>
            </a:fld>
            <a:endParaRPr lang="es-ES">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EC5BC269-A561-4AB6-895D-7CBE2E33C2F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1614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8" y="4800600"/>
            <a:ext cx="7315200" cy="566738"/>
          </a:xfrm>
        </p:spPr>
        <p:txBody>
          <a:bodyPr anchor="b"/>
          <a:lstStyle>
            <a:lvl1pPr algn="l">
              <a:defRPr sz="2400" b="1"/>
            </a:lvl1pPr>
          </a:lstStyle>
          <a:p>
            <a:r>
              <a:rPr lang="es-ES"/>
              <a:t>Haga clic para modificar el estilo de título del patrón</a:t>
            </a:r>
          </a:p>
        </p:txBody>
      </p:sp>
      <p:sp>
        <p:nvSpPr>
          <p:cNvPr id="3" name="Marcador de posición de imagen 2"/>
          <p:cNvSpPr>
            <a:spLocks noGrp="1"/>
          </p:cNvSpPr>
          <p:nvPr>
            <p:ph type="pic" idx="1"/>
          </p:nvPr>
        </p:nvSpPr>
        <p:spPr>
          <a:xfrm>
            <a:off x="2389718" y="612775"/>
            <a:ext cx="7315200" cy="4114800"/>
          </a:xfrm>
        </p:spPr>
        <p:txBody>
          <a:bodyPr rtlCol="0">
            <a:normAutofit/>
          </a:bodyPr>
          <a:lstStyle>
            <a:lvl1pPr marL="0" indent="0">
              <a:buNone/>
              <a:defRPr sz="3800"/>
            </a:lvl1pPr>
            <a:lvl2pPr marL="544216" indent="0">
              <a:buNone/>
              <a:defRPr sz="3300"/>
            </a:lvl2pPr>
            <a:lvl3pPr marL="1088433" indent="0">
              <a:buNone/>
              <a:defRPr sz="2800"/>
            </a:lvl3pPr>
            <a:lvl4pPr marL="1632648" indent="0">
              <a:buNone/>
              <a:defRPr sz="2400"/>
            </a:lvl4pPr>
            <a:lvl5pPr marL="2176864" indent="0">
              <a:buNone/>
              <a:defRPr sz="2400"/>
            </a:lvl5pPr>
            <a:lvl6pPr marL="2721080" indent="0">
              <a:buNone/>
              <a:defRPr sz="2400"/>
            </a:lvl6pPr>
            <a:lvl7pPr marL="3265296" indent="0">
              <a:buNone/>
              <a:defRPr sz="2400"/>
            </a:lvl7pPr>
            <a:lvl8pPr marL="3809512" indent="0">
              <a:buNone/>
              <a:defRPr sz="2400"/>
            </a:lvl8pPr>
            <a:lvl9pPr marL="4353728" indent="0">
              <a:buNone/>
              <a:defRPr sz="2400"/>
            </a:lvl9pPr>
          </a:lstStyle>
          <a:p>
            <a:pPr lvl="0"/>
            <a:r>
              <a:rPr lang="es-ES" noProof="0"/>
              <a:t>Haga clic en el icono para agregar una imagen</a:t>
            </a:r>
          </a:p>
        </p:txBody>
      </p:sp>
      <p:sp>
        <p:nvSpPr>
          <p:cNvPr id="4" name="Marcador de texto 3"/>
          <p:cNvSpPr>
            <a:spLocks noGrp="1"/>
          </p:cNvSpPr>
          <p:nvPr>
            <p:ph type="body" sz="half" idx="2"/>
          </p:nvPr>
        </p:nvSpPr>
        <p:spPr>
          <a:xfrm>
            <a:off x="2389718" y="5367338"/>
            <a:ext cx="7315200" cy="804862"/>
          </a:xfrm>
        </p:spPr>
        <p:txBody>
          <a:bodyPr/>
          <a:lstStyle>
            <a:lvl1pPr marL="0" indent="0">
              <a:buNone/>
              <a:defRPr sz="1600"/>
            </a:lvl1pPr>
            <a:lvl2pPr marL="544216" indent="0">
              <a:buNone/>
              <a:defRPr sz="1400"/>
            </a:lvl2pPr>
            <a:lvl3pPr marL="1088433" indent="0">
              <a:buNone/>
              <a:defRPr sz="1200"/>
            </a:lvl3pPr>
            <a:lvl4pPr marL="1632648" indent="0">
              <a:buNone/>
              <a:defRPr sz="1000"/>
            </a:lvl4pPr>
            <a:lvl5pPr marL="2176864" indent="0">
              <a:buNone/>
              <a:defRPr sz="1000"/>
            </a:lvl5pPr>
            <a:lvl6pPr marL="2721080" indent="0">
              <a:buNone/>
              <a:defRPr sz="1000"/>
            </a:lvl6pPr>
            <a:lvl7pPr marL="3265296" indent="0">
              <a:buNone/>
              <a:defRPr sz="1000"/>
            </a:lvl7pPr>
            <a:lvl8pPr marL="3809512" indent="0">
              <a:buNone/>
              <a:defRPr sz="1000"/>
            </a:lvl8pPr>
            <a:lvl9pPr marL="4353728"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3E7F8B2A-2E77-4153-8E01-CF372396993D}" type="datetimeFigureOut">
              <a:rPr lang="es-ES">
                <a:solidFill>
                  <a:prstClr val="black">
                    <a:tint val="75000"/>
                  </a:prstClr>
                </a:solidFill>
              </a:rPr>
              <a:pPr>
                <a:defRPr/>
              </a:pPr>
              <a:t>11/10/2021</a:t>
            </a:fld>
            <a:endParaRPr lang="es-ES">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82D77E36-9151-47CA-9DE1-84A7B57090D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94652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fld id="{4ED69477-0F40-4B09-99EF-C6C7A99C4B8B}"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F92E4FC-2F33-4817-8730-2CCE847CB3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15968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5026217" y="403225"/>
            <a:ext cx="4663016" cy="85820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1037166" y="403225"/>
            <a:ext cx="13785851" cy="85820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fld id="{16567FD4-29A9-4390-A01E-DB517B897227}"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53594E01-5FAD-4DA3-8D7C-690C28B6FE2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708987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0" cy="1470025"/>
          </a:xfrm>
        </p:spPr>
        <p:txBody>
          <a:bodyPr/>
          <a:lstStyle/>
          <a:p>
            <a:r>
              <a:rPr lang="es-ES"/>
              <a:t>Haga clic para modificar el estilo de título del patrón</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16" indent="0" algn="ctr">
              <a:buNone/>
              <a:defRPr>
                <a:solidFill>
                  <a:schemeClr val="tx1">
                    <a:tint val="75000"/>
                  </a:schemeClr>
                </a:solidFill>
              </a:defRPr>
            </a:lvl2pPr>
            <a:lvl3pPr marL="1088433" indent="0" algn="ctr">
              <a:buNone/>
              <a:defRPr>
                <a:solidFill>
                  <a:schemeClr val="tx1">
                    <a:tint val="75000"/>
                  </a:schemeClr>
                </a:solidFill>
              </a:defRPr>
            </a:lvl3pPr>
            <a:lvl4pPr marL="1632648" indent="0" algn="ctr">
              <a:buNone/>
              <a:defRPr>
                <a:solidFill>
                  <a:schemeClr val="tx1">
                    <a:tint val="75000"/>
                  </a:schemeClr>
                </a:solidFill>
              </a:defRPr>
            </a:lvl4pPr>
            <a:lvl5pPr marL="2176864" indent="0" algn="ctr">
              <a:buNone/>
              <a:defRPr>
                <a:solidFill>
                  <a:schemeClr val="tx1">
                    <a:tint val="75000"/>
                  </a:schemeClr>
                </a:solidFill>
              </a:defRPr>
            </a:lvl5pPr>
            <a:lvl6pPr marL="2721080" indent="0" algn="ctr">
              <a:buNone/>
              <a:defRPr>
                <a:solidFill>
                  <a:schemeClr val="tx1">
                    <a:tint val="75000"/>
                  </a:schemeClr>
                </a:solidFill>
              </a:defRPr>
            </a:lvl6pPr>
            <a:lvl7pPr marL="3265296" indent="0" algn="ctr">
              <a:buNone/>
              <a:defRPr>
                <a:solidFill>
                  <a:schemeClr val="tx1">
                    <a:tint val="75000"/>
                  </a:schemeClr>
                </a:solidFill>
              </a:defRPr>
            </a:lvl7pPr>
            <a:lvl8pPr marL="3809512" indent="0" algn="ctr">
              <a:buNone/>
              <a:defRPr>
                <a:solidFill>
                  <a:schemeClr val="tx1">
                    <a:tint val="75000"/>
                  </a:schemeClr>
                </a:solidFill>
              </a:defRPr>
            </a:lvl8pPr>
            <a:lvl9pPr marL="4353728" indent="0" algn="ctr">
              <a:buNone/>
              <a:defRPr>
                <a:solidFill>
                  <a:schemeClr val="tx1">
                    <a:tint val="75000"/>
                  </a:schemeClr>
                </a:solidFill>
              </a:defRPr>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lvl1pPr>
              <a:defRPr/>
            </a:lvl1pPr>
          </a:lstStyle>
          <a:p>
            <a:pPr>
              <a:defRPr/>
            </a:pPr>
            <a:fld id="{78C060EB-AE7C-4B7E-846F-F004626B89D4}"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E6500E0F-F67E-4552-98EE-0866F26041F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116838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fld id="{431D27FF-5E84-457F-8B4D-085AA8852C13}"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03D8722-DBAB-4427-8F3A-E204E8733B4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981786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0"/>
            <a:ext cx="10363200" cy="1362075"/>
          </a:xfrm>
        </p:spPr>
        <p:txBody>
          <a:bodyPr anchor="t"/>
          <a:lstStyle>
            <a:lvl1pPr algn="l">
              <a:defRPr sz="4800" b="1" cap="all"/>
            </a:lvl1pPr>
          </a:lstStyle>
          <a:p>
            <a:r>
              <a:rPr lang="es-ES"/>
              <a:t>Haga clic para modificar el estilo de título del patrón</a:t>
            </a:r>
          </a:p>
        </p:txBody>
      </p:sp>
      <p:sp>
        <p:nvSpPr>
          <p:cNvPr id="3" name="Marcador de texto 2"/>
          <p:cNvSpPr>
            <a:spLocks noGrp="1"/>
          </p:cNvSpPr>
          <p:nvPr>
            <p:ph type="body" idx="1"/>
          </p:nvPr>
        </p:nvSpPr>
        <p:spPr>
          <a:xfrm>
            <a:off x="963084" y="2906714"/>
            <a:ext cx="10363200" cy="1500187"/>
          </a:xfrm>
        </p:spPr>
        <p:txBody>
          <a:bodyPr anchor="b"/>
          <a:lstStyle>
            <a:lvl1pPr marL="0" indent="0">
              <a:buNone/>
              <a:defRPr sz="2400">
                <a:solidFill>
                  <a:schemeClr val="tx1">
                    <a:tint val="75000"/>
                  </a:schemeClr>
                </a:solidFill>
              </a:defRPr>
            </a:lvl1pPr>
            <a:lvl2pPr marL="544216" indent="0">
              <a:buNone/>
              <a:defRPr sz="2200">
                <a:solidFill>
                  <a:schemeClr val="tx1">
                    <a:tint val="75000"/>
                  </a:schemeClr>
                </a:solidFill>
              </a:defRPr>
            </a:lvl2pPr>
            <a:lvl3pPr marL="1088433" indent="0">
              <a:buNone/>
              <a:defRPr sz="1900">
                <a:solidFill>
                  <a:schemeClr val="tx1">
                    <a:tint val="75000"/>
                  </a:schemeClr>
                </a:solidFill>
              </a:defRPr>
            </a:lvl3pPr>
            <a:lvl4pPr marL="1632648" indent="0">
              <a:buNone/>
              <a:defRPr sz="1600">
                <a:solidFill>
                  <a:schemeClr val="tx1">
                    <a:tint val="75000"/>
                  </a:schemeClr>
                </a:solidFill>
              </a:defRPr>
            </a:lvl4pPr>
            <a:lvl5pPr marL="2176864" indent="0">
              <a:buNone/>
              <a:defRPr sz="1600">
                <a:solidFill>
                  <a:schemeClr val="tx1">
                    <a:tint val="75000"/>
                  </a:schemeClr>
                </a:solidFill>
              </a:defRPr>
            </a:lvl5pPr>
            <a:lvl6pPr marL="2721080" indent="0">
              <a:buNone/>
              <a:defRPr sz="1600">
                <a:solidFill>
                  <a:schemeClr val="tx1">
                    <a:tint val="75000"/>
                  </a:schemeClr>
                </a:solidFill>
              </a:defRPr>
            </a:lvl6pPr>
            <a:lvl7pPr marL="3265296" indent="0">
              <a:buNone/>
              <a:defRPr sz="1600">
                <a:solidFill>
                  <a:schemeClr val="tx1">
                    <a:tint val="75000"/>
                  </a:schemeClr>
                </a:solidFill>
              </a:defRPr>
            </a:lvl7pPr>
            <a:lvl8pPr marL="3809512" indent="0">
              <a:buNone/>
              <a:defRPr sz="1600">
                <a:solidFill>
                  <a:schemeClr val="tx1">
                    <a:tint val="75000"/>
                  </a:schemeClr>
                </a:solidFill>
              </a:defRPr>
            </a:lvl8pPr>
            <a:lvl9pPr marL="4353728"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3F23174A-0356-4CDB-9C2A-B8324034E777}"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99304D3-A18E-4EE6-A8F9-32524BB3C8D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86654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1037167" y="2346325"/>
            <a:ext cx="9224434" cy="6638925"/>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10464801" y="2346325"/>
            <a:ext cx="9224434" cy="6638925"/>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p:cNvSpPr>
            <a:spLocks noGrp="1"/>
          </p:cNvSpPr>
          <p:nvPr>
            <p:ph type="dt" sz="half" idx="10"/>
          </p:nvPr>
        </p:nvSpPr>
        <p:spPr/>
        <p:txBody>
          <a:bodyPr/>
          <a:lstStyle>
            <a:lvl1pPr>
              <a:defRPr/>
            </a:lvl1pPr>
          </a:lstStyle>
          <a:p>
            <a:pPr>
              <a:defRPr/>
            </a:pPr>
            <a:fld id="{8D475BB8-7019-4708-8960-5B9F3737577B}" type="datetimeFigureOut">
              <a:rPr lang="es-ES">
                <a:solidFill>
                  <a:prstClr val="black">
                    <a:tint val="75000"/>
                  </a:prstClr>
                </a:solidFill>
              </a:rPr>
              <a:pPr>
                <a:defRPr/>
              </a:pPr>
              <a:t>11/10/2021</a:t>
            </a:fld>
            <a:endParaRPr lang="es-ES">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36868458-41F3-4BA3-AD59-F2611D68356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268155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Marcador de texto 2"/>
          <p:cNvSpPr>
            <a:spLocks noGrp="1"/>
          </p:cNvSpPr>
          <p:nvPr>
            <p:ph type="body" idx="1"/>
          </p:nvPr>
        </p:nvSpPr>
        <p:spPr>
          <a:xfrm>
            <a:off x="609600" y="1535113"/>
            <a:ext cx="5386918" cy="639762"/>
          </a:xfrm>
        </p:spPr>
        <p:txBody>
          <a:bodyPr anchor="b"/>
          <a:lstStyle>
            <a:lvl1pPr marL="0" indent="0">
              <a:buNone/>
              <a:defRPr sz="2800" b="1"/>
            </a:lvl1pPr>
            <a:lvl2pPr marL="544216" indent="0">
              <a:buNone/>
              <a:defRPr sz="2400" b="1"/>
            </a:lvl2pPr>
            <a:lvl3pPr marL="1088433" indent="0">
              <a:buNone/>
              <a:defRPr sz="2200" b="1"/>
            </a:lvl3pPr>
            <a:lvl4pPr marL="1632648" indent="0">
              <a:buNone/>
              <a:defRPr sz="1900" b="1"/>
            </a:lvl4pPr>
            <a:lvl5pPr marL="2176864" indent="0">
              <a:buNone/>
              <a:defRPr sz="1900" b="1"/>
            </a:lvl5pPr>
            <a:lvl6pPr marL="2721080" indent="0">
              <a:buNone/>
              <a:defRPr sz="1900" b="1"/>
            </a:lvl6pPr>
            <a:lvl7pPr marL="3265296" indent="0">
              <a:buNone/>
              <a:defRPr sz="1900" b="1"/>
            </a:lvl7pPr>
            <a:lvl8pPr marL="3809512" indent="0">
              <a:buNone/>
              <a:defRPr sz="1900" b="1"/>
            </a:lvl8pPr>
            <a:lvl9pPr marL="4353728" indent="0">
              <a:buNone/>
              <a:defRPr sz="1900" b="1"/>
            </a:lvl9pPr>
          </a:lstStyle>
          <a:p>
            <a:pPr lvl="0"/>
            <a:r>
              <a:rPr lang="es-ES"/>
              <a:t>Haga clic para modificar el estilo de texto del patrón</a:t>
            </a:r>
          </a:p>
        </p:txBody>
      </p:sp>
      <p:sp>
        <p:nvSpPr>
          <p:cNvPr id="4" name="Marcador de contenido 3"/>
          <p:cNvSpPr>
            <a:spLocks noGrp="1"/>
          </p:cNvSpPr>
          <p:nvPr>
            <p:ph sz="half" idx="2"/>
          </p:nvPr>
        </p:nvSpPr>
        <p:spPr>
          <a:xfrm>
            <a:off x="609600" y="2174875"/>
            <a:ext cx="5386918"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93367" y="1535113"/>
            <a:ext cx="5389034" cy="639762"/>
          </a:xfrm>
        </p:spPr>
        <p:txBody>
          <a:bodyPr anchor="b"/>
          <a:lstStyle>
            <a:lvl1pPr marL="0" indent="0">
              <a:buNone/>
              <a:defRPr sz="2800" b="1"/>
            </a:lvl1pPr>
            <a:lvl2pPr marL="544216" indent="0">
              <a:buNone/>
              <a:defRPr sz="2400" b="1"/>
            </a:lvl2pPr>
            <a:lvl3pPr marL="1088433" indent="0">
              <a:buNone/>
              <a:defRPr sz="2200" b="1"/>
            </a:lvl3pPr>
            <a:lvl4pPr marL="1632648" indent="0">
              <a:buNone/>
              <a:defRPr sz="1900" b="1"/>
            </a:lvl4pPr>
            <a:lvl5pPr marL="2176864" indent="0">
              <a:buNone/>
              <a:defRPr sz="1900" b="1"/>
            </a:lvl5pPr>
            <a:lvl6pPr marL="2721080" indent="0">
              <a:buNone/>
              <a:defRPr sz="1900" b="1"/>
            </a:lvl6pPr>
            <a:lvl7pPr marL="3265296" indent="0">
              <a:buNone/>
              <a:defRPr sz="1900" b="1"/>
            </a:lvl7pPr>
            <a:lvl8pPr marL="3809512" indent="0">
              <a:buNone/>
              <a:defRPr sz="1900" b="1"/>
            </a:lvl8pPr>
            <a:lvl9pPr marL="4353728" indent="0">
              <a:buNone/>
              <a:defRPr sz="1900" b="1"/>
            </a:lvl9pPr>
          </a:lstStyle>
          <a:p>
            <a:pPr lvl="0"/>
            <a:r>
              <a:rPr lang="es-ES"/>
              <a:t>Haga clic para modificar el estilo de texto del patrón</a:t>
            </a:r>
          </a:p>
        </p:txBody>
      </p:sp>
      <p:sp>
        <p:nvSpPr>
          <p:cNvPr id="6" name="Marcador de contenido 5"/>
          <p:cNvSpPr>
            <a:spLocks noGrp="1"/>
          </p:cNvSpPr>
          <p:nvPr>
            <p:ph sz="quarter" idx="4"/>
          </p:nvPr>
        </p:nvSpPr>
        <p:spPr>
          <a:xfrm>
            <a:off x="6193367" y="2174875"/>
            <a:ext cx="5389034"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p:cNvSpPr>
            <a:spLocks noGrp="1"/>
          </p:cNvSpPr>
          <p:nvPr>
            <p:ph type="dt" sz="half" idx="10"/>
          </p:nvPr>
        </p:nvSpPr>
        <p:spPr/>
        <p:txBody>
          <a:bodyPr/>
          <a:lstStyle>
            <a:lvl1pPr>
              <a:defRPr/>
            </a:lvl1pPr>
          </a:lstStyle>
          <a:p>
            <a:pPr>
              <a:defRPr/>
            </a:pPr>
            <a:fld id="{4089692B-2A0B-4F66-BE34-7B8558D7E4AD}" type="datetimeFigureOut">
              <a:rPr lang="es-ES">
                <a:solidFill>
                  <a:prstClr val="black">
                    <a:tint val="75000"/>
                  </a:prstClr>
                </a:solidFill>
              </a:rPr>
              <a:pPr>
                <a:defRPr/>
              </a:pPr>
              <a:t>11/10/2021</a:t>
            </a:fld>
            <a:endParaRPr lang="es-ES">
              <a:solidFill>
                <a:prstClr val="black">
                  <a:tint val="75000"/>
                </a:prstClr>
              </a:solidFill>
            </a:endParaRPr>
          </a:p>
        </p:txBody>
      </p:sp>
      <p:sp>
        <p:nvSpPr>
          <p:cNvPr id="8"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74E2917F-74D8-4B17-9DD7-FA8D20C88ED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107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C2BA57C4-7E93-7040-8A57-4BA7102B5448}"/>
              </a:ext>
            </a:extLst>
          </p:cNvPr>
          <p:cNvSpPr>
            <a:spLocks noGrp="1"/>
          </p:cNvSpPr>
          <p:nvPr>
            <p:ph sz="half" idx="1"/>
          </p:nvPr>
        </p:nvSpPr>
        <p:spPr>
          <a:xfrm>
            <a:off x="369652" y="2164079"/>
            <a:ext cx="4008846" cy="4012883"/>
          </a:xfrm>
          <a:prstGeom prst="rect">
            <a:avLst/>
          </a:prstGeom>
        </p:spPr>
        <p:txBody>
          <a:bodyPr lIns="91434" tIns="45717" rIns="91434" bIns="45717"/>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xmlns="" id="{B58E4C7A-699F-8B48-881A-B5DA4F7729DB}"/>
              </a:ext>
            </a:extLst>
          </p:cNvPr>
          <p:cNvSpPr>
            <a:spLocks noGrp="1"/>
          </p:cNvSpPr>
          <p:nvPr>
            <p:ph sz="half" idx="2"/>
          </p:nvPr>
        </p:nvSpPr>
        <p:spPr>
          <a:xfrm>
            <a:off x="4996543" y="2164079"/>
            <a:ext cx="6357257" cy="4012883"/>
          </a:xfrm>
          <a:prstGeom prst="rect">
            <a:avLst/>
          </a:prstGeom>
        </p:spPr>
        <p:txBody>
          <a:bodyPr lIns="91434" tIns="45717" rIns="91434" bIns="45717"/>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xmlns=""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11/10/2021</a:t>
            </a:fld>
            <a:endParaRPr lang="es-MX"/>
          </a:p>
        </p:txBody>
      </p:sp>
      <p:sp>
        <p:nvSpPr>
          <p:cNvPr id="6" name="Marcador de pie de página 5">
            <a:extLst>
              <a:ext uri="{FF2B5EF4-FFF2-40B4-BE49-F238E27FC236}">
                <a16:creationId xmlns:a16="http://schemas.microsoft.com/office/drawing/2014/main" xmlns=""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xmlns=""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xmlns="" id="{29FCE891-2873-1849-A37C-A2CF6D30A712}"/>
              </a:ext>
            </a:extLst>
          </p:cNvPr>
          <p:cNvSpPr txBox="1">
            <a:spLocks/>
          </p:cNvSpPr>
          <p:nvPr userDrawn="1"/>
        </p:nvSpPr>
        <p:spPr>
          <a:xfrm>
            <a:off x="838200" y="1669778"/>
            <a:ext cx="10515600" cy="1325563"/>
          </a:xfrm>
          <a:prstGeom prst="rect">
            <a:avLst/>
          </a:prstGeom>
        </p:spPr>
        <p:txBody>
          <a:bodyPr vert="horz" lIns="91434" tIns="45717" rIns="91434" bIns="45717"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dirty="0"/>
          </a:p>
        </p:txBody>
      </p:sp>
      <p:sp>
        <p:nvSpPr>
          <p:cNvPr id="16" name="Text Placeholder 15"/>
          <p:cNvSpPr>
            <a:spLocks noGrp="1"/>
          </p:cNvSpPr>
          <p:nvPr>
            <p:ph type="body" sz="quarter" idx="13" hasCustomPrompt="1"/>
          </p:nvPr>
        </p:nvSpPr>
        <p:spPr>
          <a:xfrm>
            <a:off x="370114" y="366714"/>
            <a:ext cx="4008846" cy="1303337"/>
          </a:xfrm>
          <a:prstGeom prst="rect">
            <a:avLst/>
          </a:prstGeom>
        </p:spPr>
        <p:txBody>
          <a:bodyPr lIns="91434" tIns="45717" rIns="91434" bIns="45717">
            <a:normAutofit/>
          </a:bodyPr>
          <a:lstStyle>
            <a:lvl1pPr marL="0" indent="0">
              <a:buNone/>
              <a:defRPr sz="3200">
                <a:solidFill>
                  <a:srgbClr val="A42145"/>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p:cNvSpPr>
            <a:spLocks noGrp="1"/>
          </p:cNvSpPr>
          <p:nvPr>
            <p:ph type="dt" sz="half" idx="10"/>
          </p:nvPr>
        </p:nvSpPr>
        <p:spPr/>
        <p:txBody>
          <a:bodyPr/>
          <a:lstStyle>
            <a:lvl1pPr>
              <a:defRPr/>
            </a:lvl1pPr>
          </a:lstStyle>
          <a:p>
            <a:pPr>
              <a:defRPr/>
            </a:pPr>
            <a:fld id="{8610804E-E3B0-4865-BEAC-AB9240C9B385}" type="datetimeFigureOut">
              <a:rPr lang="es-ES">
                <a:solidFill>
                  <a:prstClr val="black">
                    <a:tint val="75000"/>
                  </a:prstClr>
                </a:solidFill>
              </a:rPr>
              <a:pPr>
                <a:defRPr/>
              </a:pPr>
              <a:t>11/10/2021</a:t>
            </a:fld>
            <a:endParaRPr lang="es-ES">
              <a:solidFill>
                <a:prstClr val="black">
                  <a:tint val="75000"/>
                </a:prstClr>
              </a:solidFill>
            </a:endParaRPr>
          </a:p>
        </p:txBody>
      </p:sp>
      <p:sp>
        <p:nvSpPr>
          <p:cNvPr id="4"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2CEA2BDA-E43D-40B1-820B-D65B405A899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81923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C6095225-0B30-4862-9888-CCCC4BF03E04}" type="datetimeFigureOut">
              <a:rPr lang="es-ES">
                <a:solidFill>
                  <a:prstClr val="black">
                    <a:tint val="75000"/>
                  </a:prstClr>
                </a:solidFill>
              </a:rPr>
              <a:pPr>
                <a:defRPr/>
              </a:pPr>
              <a:t>11/10/2021</a:t>
            </a:fld>
            <a:endParaRPr lang="es-ES">
              <a:solidFill>
                <a:prstClr val="black">
                  <a:tint val="75000"/>
                </a:prstClr>
              </a:solidFill>
            </a:endParaRPr>
          </a:p>
        </p:txBody>
      </p:sp>
      <p:sp>
        <p:nvSpPr>
          <p:cNvPr id="3"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9C95963B-3130-4627-999B-DC408E50583E}"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026794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400" b="1"/>
            </a:lvl1pPr>
          </a:lstStyle>
          <a:p>
            <a:r>
              <a:rPr lang="es-ES"/>
              <a:t>Haga clic para modificar el estilo de título del patrón</a:t>
            </a:r>
          </a:p>
        </p:txBody>
      </p:sp>
      <p:sp>
        <p:nvSpPr>
          <p:cNvPr id="3" name="Marcador de contenido 2"/>
          <p:cNvSpPr>
            <a:spLocks noGrp="1"/>
          </p:cNvSpPr>
          <p:nvPr>
            <p:ph idx="1"/>
          </p:nvPr>
        </p:nvSpPr>
        <p:spPr>
          <a:xfrm>
            <a:off x="4766735" y="273051"/>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600"/>
            </a:lvl1pPr>
            <a:lvl2pPr marL="544216" indent="0">
              <a:buNone/>
              <a:defRPr sz="1400"/>
            </a:lvl2pPr>
            <a:lvl3pPr marL="1088433" indent="0">
              <a:buNone/>
              <a:defRPr sz="1200"/>
            </a:lvl3pPr>
            <a:lvl4pPr marL="1632648" indent="0">
              <a:buNone/>
              <a:defRPr sz="1000"/>
            </a:lvl4pPr>
            <a:lvl5pPr marL="2176864" indent="0">
              <a:buNone/>
              <a:defRPr sz="1000"/>
            </a:lvl5pPr>
            <a:lvl6pPr marL="2721080" indent="0">
              <a:buNone/>
              <a:defRPr sz="1000"/>
            </a:lvl6pPr>
            <a:lvl7pPr marL="3265296" indent="0">
              <a:buNone/>
              <a:defRPr sz="1000"/>
            </a:lvl7pPr>
            <a:lvl8pPr marL="3809512" indent="0">
              <a:buNone/>
              <a:defRPr sz="1000"/>
            </a:lvl8pPr>
            <a:lvl9pPr marL="4353728"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5F5C0505-B4E7-410C-AEAB-D754F75F7163}" type="datetimeFigureOut">
              <a:rPr lang="es-ES">
                <a:solidFill>
                  <a:prstClr val="black">
                    <a:tint val="75000"/>
                  </a:prstClr>
                </a:solidFill>
              </a:rPr>
              <a:pPr>
                <a:defRPr/>
              </a:pPr>
              <a:t>11/10/2021</a:t>
            </a:fld>
            <a:endParaRPr lang="es-ES">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EC5BC269-A561-4AB6-895D-7CBE2E33C2F2}"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640358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8" y="4800600"/>
            <a:ext cx="7315200" cy="566738"/>
          </a:xfrm>
        </p:spPr>
        <p:txBody>
          <a:bodyPr anchor="b"/>
          <a:lstStyle>
            <a:lvl1pPr algn="l">
              <a:defRPr sz="2400" b="1"/>
            </a:lvl1pPr>
          </a:lstStyle>
          <a:p>
            <a:r>
              <a:rPr lang="es-ES"/>
              <a:t>Haga clic para modificar el estilo de título del patrón</a:t>
            </a:r>
          </a:p>
        </p:txBody>
      </p:sp>
      <p:sp>
        <p:nvSpPr>
          <p:cNvPr id="3" name="Marcador de posición de imagen 2"/>
          <p:cNvSpPr>
            <a:spLocks noGrp="1"/>
          </p:cNvSpPr>
          <p:nvPr>
            <p:ph type="pic" idx="1"/>
          </p:nvPr>
        </p:nvSpPr>
        <p:spPr>
          <a:xfrm>
            <a:off x="2389718" y="612775"/>
            <a:ext cx="7315200" cy="4114800"/>
          </a:xfrm>
        </p:spPr>
        <p:txBody>
          <a:bodyPr rtlCol="0">
            <a:normAutofit/>
          </a:bodyPr>
          <a:lstStyle>
            <a:lvl1pPr marL="0" indent="0">
              <a:buNone/>
              <a:defRPr sz="3800"/>
            </a:lvl1pPr>
            <a:lvl2pPr marL="544216" indent="0">
              <a:buNone/>
              <a:defRPr sz="3300"/>
            </a:lvl2pPr>
            <a:lvl3pPr marL="1088433" indent="0">
              <a:buNone/>
              <a:defRPr sz="2800"/>
            </a:lvl3pPr>
            <a:lvl4pPr marL="1632648" indent="0">
              <a:buNone/>
              <a:defRPr sz="2400"/>
            </a:lvl4pPr>
            <a:lvl5pPr marL="2176864" indent="0">
              <a:buNone/>
              <a:defRPr sz="2400"/>
            </a:lvl5pPr>
            <a:lvl6pPr marL="2721080" indent="0">
              <a:buNone/>
              <a:defRPr sz="2400"/>
            </a:lvl6pPr>
            <a:lvl7pPr marL="3265296" indent="0">
              <a:buNone/>
              <a:defRPr sz="2400"/>
            </a:lvl7pPr>
            <a:lvl8pPr marL="3809512" indent="0">
              <a:buNone/>
              <a:defRPr sz="2400"/>
            </a:lvl8pPr>
            <a:lvl9pPr marL="4353728" indent="0">
              <a:buNone/>
              <a:defRPr sz="2400"/>
            </a:lvl9pPr>
          </a:lstStyle>
          <a:p>
            <a:pPr lvl="0"/>
            <a:r>
              <a:rPr lang="es-ES" noProof="0"/>
              <a:t>Haga clic en el icono para agregar una imagen</a:t>
            </a:r>
          </a:p>
        </p:txBody>
      </p:sp>
      <p:sp>
        <p:nvSpPr>
          <p:cNvPr id="4" name="Marcador de texto 3"/>
          <p:cNvSpPr>
            <a:spLocks noGrp="1"/>
          </p:cNvSpPr>
          <p:nvPr>
            <p:ph type="body" sz="half" idx="2"/>
          </p:nvPr>
        </p:nvSpPr>
        <p:spPr>
          <a:xfrm>
            <a:off x="2389718" y="5367338"/>
            <a:ext cx="7315200" cy="804862"/>
          </a:xfrm>
        </p:spPr>
        <p:txBody>
          <a:bodyPr/>
          <a:lstStyle>
            <a:lvl1pPr marL="0" indent="0">
              <a:buNone/>
              <a:defRPr sz="1600"/>
            </a:lvl1pPr>
            <a:lvl2pPr marL="544216" indent="0">
              <a:buNone/>
              <a:defRPr sz="1400"/>
            </a:lvl2pPr>
            <a:lvl3pPr marL="1088433" indent="0">
              <a:buNone/>
              <a:defRPr sz="1200"/>
            </a:lvl3pPr>
            <a:lvl4pPr marL="1632648" indent="0">
              <a:buNone/>
              <a:defRPr sz="1000"/>
            </a:lvl4pPr>
            <a:lvl5pPr marL="2176864" indent="0">
              <a:buNone/>
              <a:defRPr sz="1000"/>
            </a:lvl5pPr>
            <a:lvl6pPr marL="2721080" indent="0">
              <a:buNone/>
              <a:defRPr sz="1000"/>
            </a:lvl6pPr>
            <a:lvl7pPr marL="3265296" indent="0">
              <a:buNone/>
              <a:defRPr sz="1000"/>
            </a:lvl7pPr>
            <a:lvl8pPr marL="3809512" indent="0">
              <a:buNone/>
              <a:defRPr sz="1000"/>
            </a:lvl8pPr>
            <a:lvl9pPr marL="4353728" indent="0">
              <a:buNone/>
              <a:defRPr sz="100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3E7F8B2A-2E77-4153-8E01-CF372396993D}" type="datetimeFigureOut">
              <a:rPr lang="es-ES">
                <a:solidFill>
                  <a:prstClr val="black">
                    <a:tint val="75000"/>
                  </a:prstClr>
                </a:solidFill>
              </a:rPr>
              <a:pPr>
                <a:defRPr/>
              </a:pPr>
              <a:t>11/10/2021</a:t>
            </a:fld>
            <a:endParaRPr lang="es-ES">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82D77E36-9151-47CA-9DE1-84A7B57090D8}"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011065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fld id="{4ED69477-0F40-4B09-99EF-C6C7A99C4B8B}"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F92E4FC-2F33-4817-8730-2CCE847CB3E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58409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5026217" y="403225"/>
            <a:ext cx="4663016" cy="858202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1037166" y="403225"/>
            <a:ext cx="13785851" cy="85820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fld id="{16567FD4-29A9-4390-A01E-DB517B897227}"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53594E01-5FAD-4DA3-8D7C-690C28B6FE24}"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07041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902F6A71-34EE-B34B-AFA7-18487432D518}"/>
              </a:ext>
            </a:extLst>
          </p:cNvPr>
          <p:cNvSpPr>
            <a:spLocks noGrp="1"/>
          </p:cNvSpPr>
          <p:nvPr>
            <p:ph type="dt" sz="half" idx="10"/>
          </p:nvPr>
        </p:nvSpPr>
        <p:spPr/>
        <p:txBody>
          <a:bodyPr/>
          <a:lstStyle/>
          <a:p>
            <a:fld id="{62B8DF0E-90BF-EC4E-8934-156187A1162F}" type="datetimeFigureOut">
              <a:rPr lang="es-MX" smtClean="0"/>
              <a:t>11/10/2021</a:t>
            </a:fld>
            <a:endParaRPr lang="es-MX"/>
          </a:p>
        </p:txBody>
      </p:sp>
      <p:sp>
        <p:nvSpPr>
          <p:cNvPr id="3" name="Marcador de pie de página 2">
            <a:extLst>
              <a:ext uri="{FF2B5EF4-FFF2-40B4-BE49-F238E27FC236}">
                <a16:creationId xmlns:a16="http://schemas.microsoft.com/office/drawing/2014/main" xmlns="" id="{7A14938F-592E-C442-8304-19C2B2DCC562}"/>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xmlns="" id="{47B6C953-D0A6-0944-AF6E-40BEA205D382}"/>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ext Placeholder 9">
            <a:extLst>
              <a:ext uri="{FF2B5EF4-FFF2-40B4-BE49-F238E27FC236}">
                <a16:creationId xmlns:a16="http://schemas.microsoft.com/office/drawing/2014/main" xmlns="" id="{E24DA103-E0A4-614B-B8A5-B5EC39AB2F08}"/>
              </a:ext>
            </a:extLst>
          </p:cNvPr>
          <p:cNvSpPr>
            <a:spLocks noGrp="1"/>
          </p:cNvSpPr>
          <p:nvPr>
            <p:ph type="body" sz="quarter" idx="13" hasCustomPrompt="1"/>
          </p:nvPr>
        </p:nvSpPr>
        <p:spPr>
          <a:xfrm>
            <a:off x="1032640" y="2856184"/>
            <a:ext cx="10126721" cy="561931"/>
          </a:xfrm>
          <a:prstGeom prst="rect">
            <a:avLst/>
          </a:prstGeom>
        </p:spPr>
        <p:txBody>
          <a:bodyPr lIns="91434" tIns="45717" rIns="91434" bIns="45717">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
        <p:nvSpPr>
          <p:cNvPr id="8" name="Text Placeholder 11">
            <a:extLst>
              <a:ext uri="{FF2B5EF4-FFF2-40B4-BE49-F238E27FC236}">
                <a16:creationId xmlns:a16="http://schemas.microsoft.com/office/drawing/2014/main" xmlns="" id="{0372707F-ED60-CD4B-B079-83E5321898BD}"/>
              </a:ext>
            </a:extLst>
          </p:cNvPr>
          <p:cNvSpPr>
            <a:spLocks noGrp="1"/>
          </p:cNvSpPr>
          <p:nvPr>
            <p:ph type="body" sz="quarter" idx="14" hasCustomPrompt="1"/>
          </p:nvPr>
        </p:nvSpPr>
        <p:spPr>
          <a:xfrm>
            <a:off x="2592138" y="3876851"/>
            <a:ext cx="7119240" cy="658812"/>
          </a:xfrm>
          <a:prstGeom prst="rect">
            <a:avLst/>
          </a:prstGeom>
        </p:spPr>
        <p:txBody>
          <a:bodyPr lIns="91434" tIns="45717" rIns="91434" bIns="45717">
            <a:noAutofit/>
          </a:bodyPr>
          <a:lstStyle>
            <a:lvl1pPr marL="0" indent="0" algn="ctr">
              <a:buNone/>
              <a:defRPr sz="2800">
                <a:solidFill>
                  <a:schemeClr val="bg1"/>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85544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7"/>
            <a:ext cx="10363200" cy="1470025"/>
          </a:xfrm>
        </p:spPr>
        <p:txBody>
          <a:bodyPr/>
          <a:lstStyle/>
          <a:p>
            <a:r>
              <a:rPr lang="es-ES"/>
              <a:t>Haga clic para modificar el estilo de título del patrón</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16" indent="0" algn="ctr">
              <a:buNone/>
              <a:defRPr>
                <a:solidFill>
                  <a:schemeClr val="tx1">
                    <a:tint val="75000"/>
                  </a:schemeClr>
                </a:solidFill>
              </a:defRPr>
            </a:lvl2pPr>
            <a:lvl3pPr marL="1088433" indent="0" algn="ctr">
              <a:buNone/>
              <a:defRPr>
                <a:solidFill>
                  <a:schemeClr val="tx1">
                    <a:tint val="75000"/>
                  </a:schemeClr>
                </a:solidFill>
              </a:defRPr>
            </a:lvl3pPr>
            <a:lvl4pPr marL="1632648" indent="0" algn="ctr">
              <a:buNone/>
              <a:defRPr>
                <a:solidFill>
                  <a:schemeClr val="tx1">
                    <a:tint val="75000"/>
                  </a:schemeClr>
                </a:solidFill>
              </a:defRPr>
            </a:lvl4pPr>
            <a:lvl5pPr marL="2176864" indent="0" algn="ctr">
              <a:buNone/>
              <a:defRPr>
                <a:solidFill>
                  <a:schemeClr val="tx1">
                    <a:tint val="75000"/>
                  </a:schemeClr>
                </a:solidFill>
              </a:defRPr>
            </a:lvl5pPr>
            <a:lvl6pPr marL="2721080" indent="0" algn="ctr">
              <a:buNone/>
              <a:defRPr>
                <a:solidFill>
                  <a:schemeClr val="tx1">
                    <a:tint val="75000"/>
                  </a:schemeClr>
                </a:solidFill>
              </a:defRPr>
            </a:lvl6pPr>
            <a:lvl7pPr marL="3265296" indent="0" algn="ctr">
              <a:buNone/>
              <a:defRPr>
                <a:solidFill>
                  <a:schemeClr val="tx1">
                    <a:tint val="75000"/>
                  </a:schemeClr>
                </a:solidFill>
              </a:defRPr>
            </a:lvl7pPr>
            <a:lvl8pPr marL="3809512" indent="0" algn="ctr">
              <a:buNone/>
              <a:defRPr>
                <a:solidFill>
                  <a:schemeClr val="tx1">
                    <a:tint val="75000"/>
                  </a:schemeClr>
                </a:solidFill>
              </a:defRPr>
            </a:lvl8pPr>
            <a:lvl9pPr marL="4353728" indent="0" algn="ctr">
              <a:buNone/>
              <a:defRPr>
                <a:solidFill>
                  <a:schemeClr val="tx1">
                    <a:tint val="75000"/>
                  </a:schemeClr>
                </a:solidFill>
              </a:defRPr>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lvl1pPr>
              <a:defRPr/>
            </a:lvl1pPr>
          </a:lstStyle>
          <a:p>
            <a:pPr>
              <a:defRPr/>
            </a:pPr>
            <a:fld id="{78C060EB-AE7C-4B7E-846F-F004626B89D4}"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E6500E0F-F67E-4552-98EE-0866F26041F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294021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vl1pPr>
          </a:lstStyle>
          <a:p>
            <a:pPr>
              <a:defRPr/>
            </a:pPr>
            <a:fld id="{431D27FF-5E84-457F-8B4D-085AA8852C13}"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203D8722-DBAB-4427-8F3A-E204E8733B40}"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401213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0"/>
            <a:ext cx="10363200" cy="1362075"/>
          </a:xfrm>
        </p:spPr>
        <p:txBody>
          <a:bodyPr anchor="t"/>
          <a:lstStyle>
            <a:lvl1pPr algn="l">
              <a:defRPr sz="4800" b="1" cap="all"/>
            </a:lvl1pPr>
          </a:lstStyle>
          <a:p>
            <a:r>
              <a:rPr lang="es-ES"/>
              <a:t>Haga clic para modificar el estilo de título del patrón</a:t>
            </a:r>
          </a:p>
        </p:txBody>
      </p:sp>
      <p:sp>
        <p:nvSpPr>
          <p:cNvPr id="3" name="Marcador de texto 2"/>
          <p:cNvSpPr>
            <a:spLocks noGrp="1"/>
          </p:cNvSpPr>
          <p:nvPr>
            <p:ph type="body" idx="1"/>
          </p:nvPr>
        </p:nvSpPr>
        <p:spPr>
          <a:xfrm>
            <a:off x="963084" y="2906714"/>
            <a:ext cx="10363200" cy="1500187"/>
          </a:xfrm>
        </p:spPr>
        <p:txBody>
          <a:bodyPr anchor="b"/>
          <a:lstStyle>
            <a:lvl1pPr marL="0" indent="0">
              <a:buNone/>
              <a:defRPr sz="2400">
                <a:solidFill>
                  <a:schemeClr val="tx1">
                    <a:tint val="75000"/>
                  </a:schemeClr>
                </a:solidFill>
              </a:defRPr>
            </a:lvl1pPr>
            <a:lvl2pPr marL="544216" indent="0">
              <a:buNone/>
              <a:defRPr sz="2200">
                <a:solidFill>
                  <a:schemeClr val="tx1">
                    <a:tint val="75000"/>
                  </a:schemeClr>
                </a:solidFill>
              </a:defRPr>
            </a:lvl2pPr>
            <a:lvl3pPr marL="1088433" indent="0">
              <a:buNone/>
              <a:defRPr sz="1900">
                <a:solidFill>
                  <a:schemeClr val="tx1">
                    <a:tint val="75000"/>
                  </a:schemeClr>
                </a:solidFill>
              </a:defRPr>
            </a:lvl3pPr>
            <a:lvl4pPr marL="1632648" indent="0">
              <a:buNone/>
              <a:defRPr sz="1600">
                <a:solidFill>
                  <a:schemeClr val="tx1">
                    <a:tint val="75000"/>
                  </a:schemeClr>
                </a:solidFill>
              </a:defRPr>
            </a:lvl4pPr>
            <a:lvl5pPr marL="2176864" indent="0">
              <a:buNone/>
              <a:defRPr sz="1600">
                <a:solidFill>
                  <a:schemeClr val="tx1">
                    <a:tint val="75000"/>
                  </a:schemeClr>
                </a:solidFill>
              </a:defRPr>
            </a:lvl5pPr>
            <a:lvl6pPr marL="2721080" indent="0">
              <a:buNone/>
              <a:defRPr sz="1600">
                <a:solidFill>
                  <a:schemeClr val="tx1">
                    <a:tint val="75000"/>
                  </a:schemeClr>
                </a:solidFill>
              </a:defRPr>
            </a:lvl6pPr>
            <a:lvl7pPr marL="3265296" indent="0">
              <a:buNone/>
              <a:defRPr sz="1600">
                <a:solidFill>
                  <a:schemeClr val="tx1">
                    <a:tint val="75000"/>
                  </a:schemeClr>
                </a:solidFill>
              </a:defRPr>
            </a:lvl7pPr>
            <a:lvl8pPr marL="3809512" indent="0">
              <a:buNone/>
              <a:defRPr sz="1600">
                <a:solidFill>
                  <a:schemeClr val="tx1">
                    <a:tint val="75000"/>
                  </a:schemeClr>
                </a:solidFill>
              </a:defRPr>
            </a:lvl8pPr>
            <a:lvl9pPr marL="4353728"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3F23174A-0356-4CDB-9C2A-B8324034E777}"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99304D3-A18E-4EE6-A8F9-32524BB3C8D1}"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39752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1037167" y="2346325"/>
            <a:ext cx="9224434" cy="6638925"/>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10464801" y="2346325"/>
            <a:ext cx="9224434" cy="6638925"/>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p:cNvSpPr>
            <a:spLocks noGrp="1"/>
          </p:cNvSpPr>
          <p:nvPr>
            <p:ph type="dt" sz="half" idx="10"/>
          </p:nvPr>
        </p:nvSpPr>
        <p:spPr/>
        <p:txBody>
          <a:bodyPr/>
          <a:lstStyle>
            <a:lvl1pPr>
              <a:defRPr/>
            </a:lvl1pPr>
          </a:lstStyle>
          <a:p>
            <a:pPr>
              <a:defRPr/>
            </a:pPr>
            <a:fld id="{8D475BB8-7019-4708-8960-5B9F3737577B}" type="datetimeFigureOut">
              <a:rPr lang="es-ES">
                <a:solidFill>
                  <a:prstClr val="black">
                    <a:tint val="75000"/>
                  </a:prstClr>
                </a:solidFill>
              </a:rPr>
              <a:pPr>
                <a:defRPr/>
              </a:pPr>
              <a:t>11/10/2021</a:t>
            </a:fld>
            <a:endParaRPr lang="es-ES">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36868458-41F3-4BA3-AD59-F2611D683567}"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69307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Marcador de texto 2"/>
          <p:cNvSpPr>
            <a:spLocks noGrp="1"/>
          </p:cNvSpPr>
          <p:nvPr>
            <p:ph type="body" idx="1"/>
          </p:nvPr>
        </p:nvSpPr>
        <p:spPr>
          <a:xfrm>
            <a:off x="609600" y="1535113"/>
            <a:ext cx="5386918" cy="639762"/>
          </a:xfrm>
        </p:spPr>
        <p:txBody>
          <a:bodyPr anchor="b"/>
          <a:lstStyle>
            <a:lvl1pPr marL="0" indent="0">
              <a:buNone/>
              <a:defRPr sz="2800" b="1"/>
            </a:lvl1pPr>
            <a:lvl2pPr marL="544216" indent="0">
              <a:buNone/>
              <a:defRPr sz="2400" b="1"/>
            </a:lvl2pPr>
            <a:lvl3pPr marL="1088433" indent="0">
              <a:buNone/>
              <a:defRPr sz="2200" b="1"/>
            </a:lvl3pPr>
            <a:lvl4pPr marL="1632648" indent="0">
              <a:buNone/>
              <a:defRPr sz="1900" b="1"/>
            </a:lvl4pPr>
            <a:lvl5pPr marL="2176864" indent="0">
              <a:buNone/>
              <a:defRPr sz="1900" b="1"/>
            </a:lvl5pPr>
            <a:lvl6pPr marL="2721080" indent="0">
              <a:buNone/>
              <a:defRPr sz="1900" b="1"/>
            </a:lvl6pPr>
            <a:lvl7pPr marL="3265296" indent="0">
              <a:buNone/>
              <a:defRPr sz="1900" b="1"/>
            </a:lvl7pPr>
            <a:lvl8pPr marL="3809512" indent="0">
              <a:buNone/>
              <a:defRPr sz="1900" b="1"/>
            </a:lvl8pPr>
            <a:lvl9pPr marL="4353728" indent="0">
              <a:buNone/>
              <a:defRPr sz="1900" b="1"/>
            </a:lvl9pPr>
          </a:lstStyle>
          <a:p>
            <a:pPr lvl="0"/>
            <a:r>
              <a:rPr lang="es-ES"/>
              <a:t>Haga clic para modificar el estilo de texto del patrón</a:t>
            </a:r>
          </a:p>
        </p:txBody>
      </p:sp>
      <p:sp>
        <p:nvSpPr>
          <p:cNvPr id="4" name="Marcador de contenido 3"/>
          <p:cNvSpPr>
            <a:spLocks noGrp="1"/>
          </p:cNvSpPr>
          <p:nvPr>
            <p:ph sz="half" idx="2"/>
          </p:nvPr>
        </p:nvSpPr>
        <p:spPr>
          <a:xfrm>
            <a:off x="609600" y="2174875"/>
            <a:ext cx="5386918"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93367" y="1535113"/>
            <a:ext cx="5389034" cy="639762"/>
          </a:xfrm>
        </p:spPr>
        <p:txBody>
          <a:bodyPr anchor="b"/>
          <a:lstStyle>
            <a:lvl1pPr marL="0" indent="0">
              <a:buNone/>
              <a:defRPr sz="2800" b="1"/>
            </a:lvl1pPr>
            <a:lvl2pPr marL="544216" indent="0">
              <a:buNone/>
              <a:defRPr sz="2400" b="1"/>
            </a:lvl2pPr>
            <a:lvl3pPr marL="1088433" indent="0">
              <a:buNone/>
              <a:defRPr sz="2200" b="1"/>
            </a:lvl3pPr>
            <a:lvl4pPr marL="1632648" indent="0">
              <a:buNone/>
              <a:defRPr sz="1900" b="1"/>
            </a:lvl4pPr>
            <a:lvl5pPr marL="2176864" indent="0">
              <a:buNone/>
              <a:defRPr sz="1900" b="1"/>
            </a:lvl5pPr>
            <a:lvl6pPr marL="2721080" indent="0">
              <a:buNone/>
              <a:defRPr sz="1900" b="1"/>
            </a:lvl6pPr>
            <a:lvl7pPr marL="3265296" indent="0">
              <a:buNone/>
              <a:defRPr sz="1900" b="1"/>
            </a:lvl7pPr>
            <a:lvl8pPr marL="3809512" indent="0">
              <a:buNone/>
              <a:defRPr sz="1900" b="1"/>
            </a:lvl8pPr>
            <a:lvl9pPr marL="4353728" indent="0">
              <a:buNone/>
              <a:defRPr sz="1900" b="1"/>
            </a:lvl9pPr>
          </a:lstStyle>
          <a:p>
            <a:pPr lvl="0"/>
            <a:r>
              <a:rPr lang="es-ES"/>
              <a:t>Haga clic para modificar el estilo de texto del patrón</a:t>
            </a:r>
          </a:p>
        </p:txBody>
      </p:sp>
      <p:sp>
        <p:nvSpPr>
          <p:cNvPr id="6" name="Marcador de contenido 5"/>
          <p:cNvSpPr>
            <a:spLocks noGrp="1"/>
          </p:cNvSpPr>
          <p:nvPr>
            <p:ph sz="quarter" idx="4"/>
          </p:nvPr>
        </p:nvSpPr>
        <p:spPr>
          <a:xfrm>
            <a:off x="6193367" y="2174875"/>
            <a:ext cx="5389034"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p:cNvSpPr>
            <a:spLocks noGrp="1"/>
          </p:cNvSpPr>
          <p:nvPr>
            <p:ph type="dt" sz="half" idx="10"/>
          </p:nvPr>
        </p:nvSpPr>
        <p:spPr/>
        <p:txBody>
          <a:bodyPr/>
          <a:lstStyle>
            <a:lvl1pPr>
              <a:defRPr/>
            </a:lvl1pPr>
          </a:lstStyle>
          <a:p>
            <a:pPr>
              <a:defRPr/>
            </a:pPr>
            <a:fld id="{4089692B-2A0B-4F66-BE34-7B8558D7E4AD}" type="datetimeFigureOut">
              <a:rPr lang="es-ES">
                <a:solidFill>
                  <a:prstClr val="black">
                    <a:tint val="75000"/>
                  </a:prstClr>
                </a:solidFill>
              </a:rPr>
              <a:pPr>
                <a:defRPr/>
              </a:pPr>
              <a:t>11/10/2021</a:t>
            </a:fld>
            <a:endParaRPr lang="es-ES">
              <a:solidFill>
                <a:prstClr val="black">
                  <a:tint val="75000"/>
                </a:prstClr>
              </a:solidFill>
            </a:endParaRPr>
          </a:p>
        </p:txBody>
      </p:sp>
      <p:sp>
        <p:nvSpPr>
          <p:cNvPr id="8"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74E2917F-74D8-4B17-9DD7-FA8D20C88ED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53730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p:cNvSpPr>
            <a:spLocks noGrp="1"/>
          </p:cNvSpPr>
          <p:nvPr>
            <p:ph type="dt" sz="half" idx="10"/>
          </p:nvPr>
        </p:nvSpPr>
        <p:spPr/>
        <p:txBody>
          <a:bodyPr/>
          <a:lstStyle>
            <a:lvl1pPr>
              <a:defRPr/>
            </a:lvl1pPr>
          </a:lstStyle>
          <a:p>
            <a:pPr>
              <a:defRPr/>
            </a:pPr>
            <a:fld id="{8610804E-E3B0-4865-BEAC-AB9240C9B385}" type="datetimeFigureOut">
              <a:rPr lang="es-ES">
                <a:solidFill>
                  <a:prstClr val="black">
                    <a:tint val="75000"/>
                  </a:prstClr>
                </a:solidFill>
              </a:rPr>
              <a:pPr>
                <a:defRPr/>
              </a:pPr>
              <a:t>11/10/2021</a:t>
            </a:fld>
            <a:endParaRPr lang="es-ES">
              <a:solidFill>
                <a:prstClr val="black">
                  <a:tint val="75000"/>
                </a:prstClr>
              </a:solidFill>
            </a:endParaRPr>
          </a:p>
        </p:txBody>
      </p:sp>
      <p:sp>
        <p:nvSpPr>
          <p:cNvPr id="4" name="Marcador de pie de página 4"/>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2CEA2BDA-E43D-40B1-820B-D65B405A8996}"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4285656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5.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1A6CB96C-1C06-3B44-8615-D726F4477E85}"/>
              </a:ext>
            </a:extLst>
          </p:cNvPr>
          <p:cNvSpPr>
            <a:spLocks noGrp="1"/>
          </p:cNvSpPr>
          <p:nvPr>
            <p:ph type="dt" sz="half" idx="2"/>
          </p:nvPr>
        </p:nvSpPr>
        <p:spPr>
          <a:xfrm>
            <a:off x="838200" y="6356351"/>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fld id="{62B8DF0E-90BF-EC4E-8934-156187A1162F}" type="datetimeFigureOut">
              <a:rPr lang="es-MX" smtClean="0"/>
              <a:t>11/10/2021</a:t>
            </a:fld>
            <a:endParaRPr lang="es-MX"/>
          </a:p>
        </p:txBody>
      </p:sp>
      <p:sp>
        <p:nvSpPr>
          <p:cNvPr id="5" name="Marcador de pie de página 4">
            <a:extLst>
              <a:ext uri="{FF2B5EF4-FFF2-40B4-BE49-F238E27FC236}">
                <a16:creationId xmlns:a16="http://schemas.microsoft.com/office/drawing/2014/main" xmlns="" id="{113D1A4B-ADA7-7043-82FA-F7032EB1772F}"/>
              </a:ext>
            </a:extLst>
          </p:cNvPr>
          <p:cNvSpPr>
            <a:spLocks noGrp="1"/>
          </p:cNvSpPr>
          <p:nvPr>
            <p:ph type="ftr" sz="quarter" idx="3"/>
          </p:nvPr>
        </p:nvSpPr>
        <p:spPr>
          <a:xfrm>
            <a:off x="4038600" y="6356351"/>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xmlns="" id="{6802CF53-648D-B74F-A473-B4CC8BB23A51}"/>
              </a:ext>
            </a:extLst>
          </p:cNvPr>
          <p:cNvSpPr>
            <a:spLocks noGrp="1"/>
          </p:cNvSpPr>
          <p:nvPr>
            <p:ph type="sldNum" sz="quarter" idx="4"/>
          </p:nvPr>
        </p:nvSpPr>
        <p:spPr>
          <a:xfrm>
            <a:off x="8610600" y="6356351"/>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Lst>
  <p:txStyles>
    <p:titleStyle>
      <a:lvl1pPr algn="l" defTabSz="91434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5" indent="-228585" algn="l" defTabSz="91434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6" indent="-228585" algn="l" defTabSz="91434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27" indent="-228585" algn="l" defTabSz="91434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98"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69"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39"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10"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81"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51" indent="-228585"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5"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10098" y="274926"/>
            <a:ext cx="10971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43" tIns="54421" rIns="108843" bIns="54421" numCol="1" anchor="ctr" anchorCtr="0" compatLnSpc="1">
            <a:prstTxWarp prst="textNoShape">
              <a:avLst/>
            </a:prstTxWarp>
          </a:bodyPr>
          <a:lstStyle/>
          <a:p>
            <a:pPr lvl="0"/>
            <a:r>
              <a:rPr lang="es-ES_tradnl"/>
              <a:t>Clic para editar título</a:t>
            </a:r>
            <a:endParaRPr lang="es-ES"/>
          </a:p>
        </p:txBody>
      </p:sp>
      <p:sp>
        <p:nvSpPr>
          <p:cNvPr id="1027" name="Marcador de texto 2"/>
          <p:cNvSpPr>
            <a:spLocks noGrp="1"/>
          </p:cNvSpPr>
          <p:nvPr>
            <p:ph type="body" idx="1"/>
          </p:nvPr>
        </p:nvSpPr>
        <p:spPr bwMode="auto">
          <a:xfrm>
            <a:off x="610098" y="1599767"/>
            <a:ext cx="10971804"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43" tIns="54421" rIns="108843" bIns="54421"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10098" y="6356856"/>
            <a:ext cx="2843804" cy="364764"/>
          </a:xfrm>
          <a:prstGeom prst="rect">
            <a:avLst/>
          </a:prstGeom>
        </p:spPr>
        <p:txBody>
          <a:bodyPr vert="horz" lIns="108843" tIns="54421" rIns="108843" bIns="54421" rtlCol="0" anchor="ctr"/>
          <a:lstStyle>
            <a:lvl1pPr algn="l" defTabSz="544216" fontAlgn="auto">
              <a:spcBef>
                <a:spcPts val="0"/>
              </a:spcBef>
              <a:spcAft>
                <a:spcPts val="0"/>
              </a:spcAft>
              <a:defRPr sz="1400" smtClean="0">
                <a:solidFill>
                  <a:schemeClr val="tx1">
                    <a:tint val="75000"/>
                  </a:schemeClr>
                </a:solidFill>
                <a:latin typeface="+mn-lt"/>
                <a:cs typeface="+mn-cs"/>
              </a:defRPr>
            </a:lvl1pPr>
          </a:lstStyle>
          <a:p>
            <a:pPr>
              <a:defRPr/>
            </a:pPr>
            <a:fld id="{119D41DA-CAF5-414A-ADF1-6895364BABF2}"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3"/>
          </p:nvPr>
        </p:nvSpPr>
        <p:spPr>
          <a:xfrm>
            <a:off x="4166098" y="6356856"/>
            <a:ext cx="3859804" cy="364764"/>
          </a:xfrm>
          <a:prstGeom prst="rect">
            <a:avLst/>
          </a:prstGeom>
        </p:spPr>
        <p:txBody>
          <a:bodyPr vert="horz" lIns="108843" tIns="54421" rIns="108843" bIns="54421" rtlCol="0" anchor="ctr"/>
          <a:lstStyle>
            <a:lvl1pPr algn="ctr" defTabSz="544216" fontAlgn="auto">
              <a:spcBef>
                <a:spcPts val="0"/>
              </a:spcBef>
              <a:spcAft>
                <a:spcPts val="0"/>
              </a:spcAft>
              <a:defRPr sz="14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738098" y="6356856"/>
            <a:ext cx="2843804" cy="364764"/>
          </a:xfrm>
          <a:prstGeom prst="rect">
            <a:avLst/>
          </a:prstGeom>
        </p:spPr>
        <p:txBody>
          <a:bodyPr vert="horz" lIns="108843" tIns="54421" rIns="108843" bIns="54421" rtlCol="0" anchor="ctr"/>
          <a:lstStyle>
            <a:lvl1pPr algn="r" defTabSz="544216" fontAlgn="auto">
              <a:spcBef>
                <a:spcPts val="0"/>
              </a:spcBef>
              <a:spcAft>
                <a:spcPts val="0"/>
              </a:spcAft>
              <a:defRPr sz="1400" smtClean="0">
                <a:solidFill>
                  <a:schemeClr val="tx1">
                    <a:tint val="75000"/>
                  </a:schemeClr>
                </a:solidFill>
                <a:latin typeface="+mn-lt"/>
                <a:cs typeface="+mn-cs"/>
              </a:defRPr>
            </a:lvl1pPr>
          </a:lstStyle>
          <a:p>
            <a:pPr>
              <a:defRPr/>
            </a:pPr>
            <a:fld id="{DEF9D463-568E-4BF2-9B75-AF23FDDB47ED}"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3359751813"/>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ctr" defTabSz="543271" rtl="0" eaLnBrk="1" fontAlgn="base" hangingPunct="1">
        <a:spcBef>
          <a:spcPct val="0"/>
        </a:spcBef>
        <a:spcAft>
          <a:spcPct val="0"/>
        </a:spcAft>
        <a:defRPr sz="5200" kern="1200">
          <a:solidFill>
            <a:schemeClr val="tx1"/>
          </a:solidFill>
          <a:latin typeface="+mj-lt"/>
          <a:ea typeface="+mj-ea"/>
          <a:cs typeface="+mj-cs"/>
        </a:defRPr>
      </a:lvl1pPr>
      <a:lvl2pPr algn="ctr" defTabSz="543271" rtl="0" eaLnBrk="1" fontAlgn="base" hangingPunct="1">
        <a:spcBef>
          <a:spcPct val="0"/>
        </a:spcBef>
        <a:spcAft>
          <a:spcPct val="0"/>
        </a:spcAft>
        <a:defRPr sz="5200">
          <a:solidFill>
            <a:schemeClr val="tx1"/>
          </a:solidFill>
          <a:latin typeface="Calibri" pitchFamily="34" charset="0"/>
        </a:defRPr>
      </a:lvl2pPr>
      <a:lvl3pPr algn="ctr" defTabSz="543271" rtl="0" eaLnBrk="1" fontAlgn="base" hangingPunct="1">
        <a:spcBef>
          <a:spcPct val="0"/>
        </a:spcBef>
        <a:spcAft>
          <a:spcPct val="0"/>
        </a:spcAft>
        <a:defRPr sz="5200">
          <a:solidFill>
            <a:schemeClr val="tx1"/>
          </a:solidFill>
          <a:latin typeface="Calibri" pitchFamily="34" charset="0"/>
        </a:defRPr>
      </a:lvl3pPr>
      <a:lvl4pPr algn="ctr" defTabSz="543271" rtl="0" eaLnBrk="1" fontAlgn="base" hangingPunct="1">
        <a:spcBef>
          <a:spcPct val="0"/>
        </a:spcBef>
        <a:spcAft>
          <a:spcPct val="0"/>
        </a:spcAft>
        <a:defRPr sz="5200">
          <a:solidFill>
            <a:schemeClr val="tx1"/>
          </a:solidFill>
          <a:latin typeface="Calibri" pitchFamily="34" charset="0"/>
        </a:defRPr>
      </a:lvl4pPr>
      <a:lvl5pPr algn="ctr" defTabSz="543271" rtl="0" eaLnBrk="1" fontAlgn="base" hangingPunct="1">
        <a:spcBef>
          <a:spcPct val="0"/>
        </a:spcBef>
        <a:spcAft>
          <a:spcPct val="0"/>
        </a:spcAft>
        <a:defRPr sz="5200">
          <a:solidFill>
            <a:schemeClr val="tx1"/>
          </a:solidFill>
          <a:latin typeface="Calibri" pitchFamily="34" charset="0"/>
        </a:defRPr>
      </a:lvl5pPr>
      <a:lvl6pPr marL="340135" algn="ctr" defTabSz="543271" rtl="0" eaLnBrk="1" fontAlgn="base" hangingPunct="1">
        <a:spcBef>
          <a:spcPct val="0"/>
        </a:spcBef>
        <a:spcAft>
          <a:spcPct val="0"/>
        </a:spcAft>
        <a:defRPr sz="5200">
          <a:solidFill>
            <a:schemeClr val="tx1"/>
          </a:solidFill>
          <a:latin typeface="Calibri" pitchFamily="34" charset="0"/>
        </a:defRPr>
      </a:lvl6pPr>
      <a:lvl7pPr marL="680270" algn="ctr" defTabSz="543271" rtl="0" eaLnBrk="1" fontAlgn="base" hangingPunct="1">
        <a:spcBef>
          <a:spcPct val="0"/>
        </a:spcBef>
        <a:spcAft>
          <a:spcPct val="0"/>
        </a:spcAft>
        <a:defRPr sz="5200">
          <a:solidFill>
            <a:schemeClr val="tx1"/>
          </a:solidFill>
          <a:latin typeface="Calibri" pitchFamily="34" charset="0"/>
        </a:defRPr>
      </a:lvl7pPr>
      <a:lvl8pPr marL="1020405" algn="ctr" defTabSz="543271" rtl="0" eaLnBrk="1" fontAlgn="base" hangingPunct="1">
        <a:spcBef>
          <a:spcPct val="0"/>
        </a:spcBef>
        <a:spcAft>
          <a:spcPct val="0"/>
        </a:spcAft>
        <a:defRPr sz="5200">
          <a:solidFill>
            <a:schemeClr val="tx1"/>
          </a:solidFill>
          <a:latin typeface="Calibri" pitchFamily="34" charset="0"/>
        </a:defRPr>
      </a:lvl8pPr>
      <a:lvl9pPr marL="1360540" algn="ctr" defTabSz="543271" rtl="0" eaLnBrk="1" fontAlgn="base" hangingPunct="1">
        <a:spcBef>
          <a:spcPct val="0"/>
        </a:spcBef>
        <a:spcAft>
          <a:spcPct val="0"/>
        </a:spcAft>
        <a:defRPr sz="5200">
          <a:solidFill>
            <a:schemeClr val="tx1"/>
          </a:solidFill>
          <a:latin typeface="Calibri" pitchFamily="34" charset="0"/>
        </a:defRPr>
      </a:lvl9pPr>
    </p:titleStyle>
    <p:bodyStyle>
      <a:lvl1pPr marL="407454" indent="-407454" algn="l" defTabSz="543271" rtl="0" eaLnBrk="1" fontAlgn="base" hangingPunct="1">
        <a:spcBef>
          <a:spcPct val="20000"/>
        </a:spcBef>
        <a:spcAft>
          <a:spcPct val="0"/>
        </a:spcAft>
        <a:buFont typeface="Arial" charset="0"/>
        <a:buChar char="•"/>
        <a:defRPr sz="3800" kern="1200">
          <a:solidFill>
            <a:schemeClr val="tx1"/>
          </a:solidFill>
          <a:latin typeface="+mn-lt"/>
          <a:ea typeface="+mn-ea"/>
          <a:cs typeface="+mn-cs"/>
        </a:defRPr>
      </a:lvl1pPr>
      <a:lvl2pPr marL="883406" indent="-340135" algn="l" defTabSz="543271" rtl="0" eaLnBrk="1" fontAlgn="base" hangingPunct="1">
        <a:spcBef>
          <a:spcPct val="20000"/>
        </a:spcBef>
        <a:spcAft>
          <a:spcPct val="0"/>
        </a:spcAft>
        <a:buFont typeface="Arial" charset="0"/>
        <a:buChar char="–"/>
        <a:defRPr sz="3300" kern="1200">
          <a:solidFill>
            <a:schemeClr val="tx1"/>
          </a:solidFill>
          <a:latin typeface="+mn-lt"/>
          <a:ea typeface="+mn-ea"/>
          <a:cs typeface="+mn-cs"/>
        </a:defRPr>
      </a:lvl2pPr>
      <a:lvl3pPr marL="1360540" indent="-271636" algn="l" defTabSz="543271" rtl="0" eaLnBrk="1" fontAlgn="base" hangingPunct="1">
        <a:spcBef>
          <a:spcPct val="20000"/>
        </a:spcBef>
        <a:spcAft>
          <a:spcPct val="0"/>
        </a:spcAft>
        <a:buFont typeface="Arial" charset="0"/>
        <a:buChar char="•"/>
        <a:defRPr sz="2800" kern="1200">
          <a:solidFill>
            <a:schemeClr val="tx1"/>
          </a:solidFill>
          <a:latin typeface="+mn-lt"/>
          <a:ea typeface="+mn-ea"/>
          <a:cs typeface="+mn-cs"/>
        </a:defRPr>
      </a:lvl3pPr>
      <a:lvl4pPr marL="1903811" indent="-271636" algn="l" defTabSz="543271" rtl="0" eaLnBrk="1" fontAlgn="base" hangingPunct="1">
        <a:spcBef>
          <a:spcPct val="20000"/>
        </a:spcBef>
        <a:spcAft>
          <a:spcPct val="0"/>
        </a:spcAft>
        <a:buFont typeface="Arial" charset="0"/>
        <a:buChar char="–"/>
        <a:defRPr sz="2400" kern="1200">
          <a:solidFill>
            <a:schemeClr val="tx1"/>
          </a:solidFill>
          <a:latin typeface="+mn-lt"/>
          <a:ea typeface="+mn-ea"/>
          <a:cs typeface="+mn-cs"/>
        </a:defRPr>
      </a:lvl4pPr>
      <a:lvl5pPr marL="2448264" indent="-271636" algn="l" defTabSz="543271" rtl="0" eaLnBrk="1" fontAlgn="base" hangingPunct="1">
        <a:spcBef>
          <a:spcPct val="20000"/>
        </a:spcBef>
        <a:spcAft>
          <a:spcPct val="0"/>
        </a:spcAft>
        <a:buFont typeface="Arial" charset="0"/>
        <a:buChar char="»"/>
        <a:defRPr sz="2400" kern="1200">
          <a:solidFill>
            <a:schemeClr val="tx1"/>
          </a:solidFill>
          <a:latin typeface="+mn-lt"/>
          <a:ea typeface="+mn-ea"/>
          <a:cs typeface="+mn-cs"/>
        </a:defRPr>
      </a:lvl5pPr>
      <a:lvl6pPr marL="2993189" indent="-272108" algn="l" defTabSz="544216" rtl="0" eaLnBrk="1" latinLnBrk="0" hangingPunct="1">
        <a:spcBef>
          <a:spcPct val="20000"/>
        </a:spcBef>
        <a:buFont typeface="Arial"/>
        <a:buChar char="•"/>
        <a:defRPr sz="2400" kern="1200">
          <a:solidFill>
            <a:schemeClr val="tx1"/>
          </a:solidFill>
          <a:latin typeface="+mn-lt"/>
          <a:ea typeface="+mn-ea"/>
          <a:cs typeface="+mn-cs"/>
        </a:defRPr>
      </a:lvl6pPr>
      <a:lvl7pPr marL="3537405" indent="-272108" algn="l" defTabSz="544216" rtl="0" eaLnBrk="1" latinLnBrk="0" hangingPunct="1">
        <a:spcBef>
          <a:spcPct val="20000"/>
        </a:spcBef>
        <a:buFont typeface="Arial"/>
        <a:buChar char="•"/>
        <a:defRPr sz="2400" kern="1200">
          <a:solidFill>
            <a:schemeClr val="tx1"/>
          </a:solidFill>
          <a:latin typeface="+mn-lt"/>
          <a:ea typeface="+mn-ea"/>
          <a:cs typeface="+mn-cs"/>
        </a:defRPr>
      </a:lvl7pPr>
      <a:lvl8pPr marL="4081620" indent="-272108" algn="l" defTabSz="544216" rtl="0" eaLnBrk="1" latinLnBrk="0" hangingPunct="1">
        <a:spcBef>
          <a:spcPct val="20000"/>
        </a:spcBef>
        <a:buFont typeface="Arial"/>
        <a:buChar char="•"/>
        <a:defRPr sz="2400" kern="1200">
          <a:solidFill>
            <a:schemeClr val="tx1"/>
          </a:solidFill>
          <a:latin typeface="+mn-lt"/>
          <a:ea typeface="+mn-ea"/>
          <a:cs typeface="+mn-cs"/>
        </a:defRPr>
      </a:lvl8pPr>
      <a:lvl9pPr marL="4625836" indent="-272108" algn="l" defTabSz="544216"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s-ES"/>
      </a:defPPr>
      <a:lvl1pPr marL="0" algn="l" defTabSz="544216" rtl="0" eaLnBrk="1" latinLnBrk="0" hangingPunct="1">
        <a:defRPr sz="2200" kern="1200">
          <a:solidFill>
            <a:schemeClr val="tx1"/>
          </a:solidFill>
          <a:latin typeface="+mn-lt"/>
          <a:ea typeface="+mn-ea"/>
          <a:cs typeface="+mn-cs"/>
        </a:defRPr>
      </a:lvl1pPr>
      <a:lvl2pPr marL="544216" algn="l" defTabSz="544216" rtl="0" eaLnBrk="1" latinLnBrk="0" hangingPunct="1">
        <a:defRPr sz="2200" kern="1200">
          <a:solidFill>
            <a:schemeClr val="tx1"/>
          </a:solidFill>
          <a:latin typeface="+mn-lt"/>
          <a:ea typeface="+mn-ea"/>
          <a:cs typeface="+mn-cs"/>
        </a:defRPr>
      </a:lvl2pPr>
      <a:lvl3pPr marL="1088433" algn="l" defTabSz="544216" rtl="0" eaLnBrk="1" latinLnBrk="0" hangingPunct="1">
        <a:defRPr sz="2200" kern="1200">
          <a:solidFill>
            <a:schemeClr val="tx1"/>
          </a:solidFill>
          <a:latin typeface="+mn-lt"/>
          <a:ea typeface="+mn-ea"/>
          <a:cs typeface="+mn-cs"/>
        </a:defRPr>
      </a:lvl3pPr>
      <a:lvl4pPr marL="1632648" algn="l" defTabSz="544216" rtl="0" eaLnBrk="1" latinLnBrk="0" hangingPunct="1">
        <a:defRPr sz="2200" kern="1200">
          <a:solidFill>
            <a:schemeClr val="tx1"/>
          </a:solidFill>
          <a:latin typeface="+mn-lt"/>
          <a:ea typeface="+mn-ea"/>
          <a:cs typeface="+mn-cs"/>
        </a:defRPr>
      </a:lvl4pPr>
      <a:lvl5pPr marL="2176864" algn="l" defTabSz="544216" rtl="0" eaLnBrk="1" latinLnBrk="0" hangingPunct="1">
        <a:defRPr sz="2200" kern="1200">
          <a:solidFill>
            <a:schemeClr val="tx1"/>
          </a:solidFill>
          <a:latin typeface="+mn-lt"/>
          <a:ea typeface="+mn-ea"/>
          <a:cs typeface="+mn-cs"/>
        </a:defRPr>
      </a:lvl5pPr>
      <a:lvl6pPr marL="2721080" algn="l" defTabSz="544216" rtl="0" eaLnBrk="1" latinLnBrk="0" hangingPunct="1">
        <a:defRPr sz="2200" kern="1200">
          <a:solidFill>
            <a:schemeClr val="tx1"/>
          </a:solidFill>
          <a:latin typeface="+mn-lt"/>
          <a:ea typeface="+mn-ea"/>
          <a:cs typeface="+mn-cs"/>
        </a:defRPr>
      </a:lvl6pPr>
      <a:lvl7pPr marL="3265296" algn="l" defTabSz="544216" rtl="0" eaLnBrk="1" latinLnBrk="0" hangingPunct="1">
        <a:defRPr sz="2200" kern="1200">
          <a:solidFill>
            <a:schemeClr val="tx1"/>
          </a:solidFill>
          <a:latin typeface="+mn-lt"/>
          <a:ea typeface="+mn-ea"/>
          <a:cs typeface="+mn-cs"/>
        </a:defRPr>
      </a:lvl7pPr>
      <a:lvl8pPr marL="3809512" algn="l" defTabSz="544216" rtl="0" eaLnBrk="1" latinLnBrk="0" hangingPunct="1">
        <a:defRPr sz="2200" kern="1200">
          <a:solidFill>
            <a:schemeClr val="tx1"/>
          </a:solidFill>
          <a:latin typeface="+mn-lt"/>
          <a:ea typeface="+mn-ea"/>
          <a:cs typeface="+mn-cs"/>
        </a:defRPr>
      </a:lvl8pPr>
      <a:lvl9pPr marL="4353728" algn="l" defTabSz="544216"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10098" y="274926"/>
            <a:ext cx="10971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43" tIns="54421" rIns="108843" bIns="54421" numCol="1" anchor="ctr" anchorCtr="0" compatLnSpc="1">
            <a:prstTxWarp prst="textNoShape">
              <a:avLst/>
            </a:prstTxWarp>
          </a:bodyPr>
          <a:lstStyle/>
          <a:p>
            <a:pPr lvl="0"/>
            <a:r>
              <a:rPr lang="es-ES_tradnl"/>
              <a:t>Clic para editar título</a:t>
            </a:r>
            <a:endParaRPr lang="es-ES"/>
          </a:p>
        </p:txBody>
      </p:sp>
      <p:sp>
        <p:nvSpPr>
          <p:cNvPr id="1027" name="Marcador de texto 2"/>
          <p:cNvSpPr>
            <a:spLocks noGrp="1"/>
          </p:cNvSpPr>
          <p:nvPr>
            <p:ph type="body" idx="1"/>
          </p:nvPr>
        </p:nvSpPr>
        <p:spPr bwMode="auto">
          <a:xfrm>
            <a:off x="610098" y="1599767"/>
            <a:ext cx="10971804"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43" tIns="54421" rIns="108843" bIns="54421"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10098" y="6356856"/>
            <a:ext cx="2843804" cy="364764"/>
          </a:xfrm>
          <a:prstGeom prst="rect">
            <a:avLst/>
          </a:prstGeom>
        </p:spPr>
        <p:txBody>
          <a:bodyPr vert="horz" lIns="108843" tIns="54421" rIns="108843" bIns="54421" rtlCol="0" anchor="ctr"/>
          <a:lstStyle>
            <a:lvl1pPr algn="l" defTabSz="544216" fontAlgn="auto">
              <a:spcBef>
                <a:spcPts val="0"/>
              </a:spcBef>
              <a:spcAft>
                <a:spcPts val="0"/>
              </a:spcAft>
              <a:defRPr sz="1400" smtClean="0">
                <a:solidFill>
                  <a:schemeClr val="tx1">
                    <a:tint val="75000"/>
                  </a:schemeClr>
                </a:solidFill>
                <a:latin typeface="+mn-lt"/>
                <a:cs typeface="+mn-cs"/>
              </a:defRPr>
            </a:lvl1pPr>
          </a:lstStyle>
          <a:p>
            <a:pPr>
              <a:defRPr/>
            </a:pPr>
            <a:fld id="{119D41DA-CAF5-414A-ADF1-6895364BABF2}" type="datetimeFigureOut">
              <a:rPr lang="es-ES">
                <a:solidFill>
                  <a:prstClr val="black">
                    <a:tint val="75000"/>
                  </a:prstClr>
                </a:solidFill>
              </a:rPr>
              <a:pPr>
                <a:defRPr/>
              </a:pPr>
              <a:t>11/10/2021</a:t>
            </a:fld>
            <a:endParaRPr lang="es-ES">
              <a:solidFill>
                <a:prstClr val="black">
                  <a:tint val="75000"/>
                </a:prstClr>
              </a:solidFill>
            </a:endParaRPr>
          </a:p>
        </p:txBody>
      </p:sp>
      <p:sp>
        <p:nvSpPr>
          <p:cNvPr id="5" name="Marcador de pie de página 4"/>
          <p:cNvSpPr>
            <a:spLocks noGrp="1"/>
          </p:cNvSpPr>
          <p:nvPr>
            <p:ph type="ftr" sz="quarter" idx="3"/>
          </p:nvPr>
        </p:nvSpPr>
        <p:spPr>
          <a:xfrm>
            <a:off x="4166098" y="6356856"/>
            <a:ext cx="3859804" cy="364764"/>
          </a:xfrm>
          <a:prstGeom prst="rect">
            <a:avLst/>
          </a:prstGeom>
        </p:spPr>
        <p:txBody>
          <a:bodyPr vert="horz" lIns="108843" tIns="54421" rIns="108843" bIns="54421" rtlCol="0" anchor="ctr"/>
          <a:lstStyle>
            <a:lvl1pPr algn="ctr" defTabSz="544216" fontAlgn="auto">
              <a:spcBef>
                <a:spcPts val="0"/>
              </a:spcBef>
              <a:spcAft>
                <a:spcPts val="0"/>
              </a:spcAft>
              <a:defRPr sz="14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738098" y="6356856"/>
            <a:ext cx="2843804" cy="364764"/>
          </a:xfrm>
          <a:prstGeom prst="rect">
            <a:avLst/>
          </a:prstGeom>
        </p:spPr>
        <p:txBody>
          <a:bodyPr vert="horz" lIns="108843" tIns="54421" rIns="108843" bIns="54421" rtlCol="0" anchor="ctr"/>
          <a:lstStyle>
            <a:lvl1pPr algn="r" defTabSz="544216" fontAlgn="auto">
              <a:spcBef>
                <a:spcPts val="0"/>
              </a:spcBef>
              <a:spcAft>
                <a:spcPts val="0"/>
              </a:spcAft>
              <a:defRPr sz="1400" smtClean="0">
                <a:solidFill>
                  <a:schemeClr val="tx1">
                    <a:tint val="75000"/>
                  </a:schemeClr>
                </a:solidFill>
                <a:latin typeface="+mn-lt"/>
                <a:cs typeface="+mn-cs"/>
              </a:defRPr>
            </a:lvl1pPr>
          </a:lstStyle>
          <a:p>
            <a:pPr>
              <a:defRPr/>
            </a:pPr>
            <a:fld id="{DEF9D463-568E-4BF2-9B75-AF23FDDB47ED}" type="slidenum">
              <a:rPr lang="es-ES">
                <a:solidFill>
                  <a:prstClr val="black">
                    <a:tint val="75000"/>
                  </a:prstClr>
                </a:solidFill>
              </a:rPr>
              <a:pPr>
                <a:defRPr/>
              </a:pPr>
              <a:t>‹Nº›</a:t>
            </a:fld>
            <a:endParaRPr lang="es-ES">
              <a:solidFill>
                <a:prstClr val="black">
                  <a:tint val="75000"/>
                </a:prstClr>
              </a:solidFill>
            </a:endParaRPr>
          </a:p>
        </p:txBody>
      </p:sp>
    </p:spTree>
    <p:extLst>
      <p:ext uri="{BB962C8B-B14F-4D97-AF65-F5344CB8AC3E}">
        <p14:creationId xmlns:p14="http://schemas.microsoft.com/office/powerpoint/2010/main" val="139133571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543271" rtl="0" eaLnBrk="1" fontAlgn="base" hangingPunct="1">
        <a:spcBef>
          <a:spcPct val="0"/>
        </a:spcBef>
        <a:spcAft>
          <a:spcPct val="0"/>
        </a:spcAft>
        <a:defRPr sz="5200" kern="1200">
          <a:solidFill>
            <a:schemeClr val="tx1"/>
          </a:solidFill>
          <a:latin typeface="+mj-lt"/>
          <a:ea typeface="+mj-ea"/>
          <a:cs typeface="+mj-cs"/>
        </a:defRPr>
      </a:lvl1pPr>
      <a:lvl2pPr algn="ctr" defTabSz="543271" rtl="0" eaLnBrk="1" fontAlgn="base" hangingPunct="1">
        <a:spcBef>
          <a:spcPct val="0"/>
        </a:spcBef>
        <a:spcAft>
          <a:spcPct val="0"/>
        </a:spcAft>
        <a:defRPr sz="5200">
          <a:solidFill>
            <a:schemeClr val="tx1"/>
          </a:solidFill>
          <a:latin typeface="Calibri" pitchFamily="34" charset="0"/>
        </a:defRPr>
      </a:lvl2pPr>
      <a:lvl3pPr algn="ctr" defTabSz="543271" rtl="0" eaLnBrk="1" fontAlgn="base" hangingPunct="1">
        <a:spcBef>
          <a:spcPct val="0"/>
        </a:spcBef>
        <a:spcAft>
          <a:spcPct val="0"/>
        </a:spcAft>
        <a:defRPr sz="5200">
          <a:solidFill>
            <a:schemeClr val="tx1"/>
          </a:solidFill>
          <a:latin typeface="Calibri" pitchFamily="34" charset="0"/>
        </a:defRPr>
      </a:lvl3pPr>
      <a:lvl4pPr algn="ctr" defTabSz="543271" rtl="0" eaLnBrk="1" fontAlgn="base" hangingPunct="1">
        <a:spcBef>
          <a:spcPct val="0"/>
        </a:spcBef>
        <a:spcAft>
          <a:spcPct val="0"/>
        </a:spcAft>
        <a:defRPr sz="5200">
          <a:solidFill>
            <a:schemeClr val="tx1"/>
          </a:solidFill>
          <a:latin typeface="Calibri" pitchFamily="34" charset="0"/>
        </a:defRPr>
      </a:lvl4pPr>
      <a:lvl5pPr algn="ctr" defTabSz="543271" rtl="0" eaLnBrk="1" fontAlgn="base" hangingPunct="1">
        <a:spcBef>
          <a:spcPct val="0"/>
        </a:spcBef>
        <a:spcAft>
          <a:spcPct val="0"/>
        </a:spcAft>
        <a:defRPr sz="5200">
          <a:solidFill>
            <a:schemeClr val="tx1"/>
          </a:solidFill>
          <a:latin typeface="Calibri" pitchFamily="34" charset="0"/>
        </a:defRPr>
      </a:lvl5pPr>
      <a:lvl6pPr marL="340135" algn="ctr" defTabSz="543271" rtl="0" eaLnBrk="1" fontAlgn="base" hangingPunct="1">
        <a:spcBef>
          <a:spcPct val="0"/>
        </a:spcBef>
        <a:spcAft>
          <a:spcPct val="0"/>
        </a:spcAft>
        <a:defRPr sz="5200">
          <a:solidFill>
            <a:schemeClr val="tx1"/>
          </a:solidFill>
          <a:latin typeface="Calibri" pitchFamily="34" charset="0"/>
        </a:defRPr>
      </a:lvl6pPr>
      <a:lvl7pPr marL="680270" algn="ctr" defTabSz="543271" rtl="0" eaLnBrk="1" fontAlgn="base" hangingPunct="1">
        <a:spcBef>
          <a:spcPct val="0"/>
        </a:spcBef>
        <a:spcAft>
          <a:spcPct val="0"/>
        </a:spcAft>
        <a:defRPr sz="5200">
          <a:solidFill>
            <a:schemeClr val="tx1"/>
          </a:solidFill>
          <a:latin typeface="Calibri" pitchFamily="34" charset="0"/>
        </a:defRPr>
      </a:lvl7pPr>
      <a:lvl8pPr marL="1020405" algn="ctr" defTabSz="543271" rtl="0" eaLnBrk="1" fontAlgn="base" hangingPunct="1">
        <a:spcBef>
          <a:spcPct val="0"/>
        </a:spcBef>
        <a:spcAft>
          <a:spcPct val="0"/>
        </a:spcAft>
        <a:defRPr sz="5200">
          <a:solidFill>
            <a:schemeClr val="tx1"/>
          </a:solidFill>
          <a:latin typeface="Calibri" pitchFamily="34" charset="0"/>
        </a:defRPr>
      </a:lvl8pPr>
      <a:lvl9pPr marL="1360540" algn="ctr" defTabSz="543271" rtl="0" eaLnBrk="1" fontAlgn="base" hangingPunct="1">
        <a:spcBef>
          <a:spcPct val="0"/>
        </a:spcBef>
        <a:spcAft>
          <a:spcPct val="0"/>
        </a:spcAft>
        <a:defRPr sz="5200">
          <a:solidFill>
            <a:schemeClr val="tx1"/>
          </a:solidFill>
          <a:latin typeface="Calibri" pitchFamily="34" charset="0"/>
        </a:defRPr>
      </a:lvl9pPr>
    </p:titleStyle>
    <p:bodyStyle>
      <a:lvl1pPr marL="407454" indent="-407454" algn="l" defTabSz="543271" rtl="0" eaLnBrk="1" fontAlgn="base" hangingPunct="1">
        <a:spcBef>
          <a:spcPct val="20000"/>
        </a:spcBef>
        <a:spcAft>
          <a:spcPct val="0"/>
        </a:spcAft>
        <a:buFont typeface="Arial" charset="0"/>
        <a:buChar char="•"/>
        <a:defRPr sz="3800" kern="1200">
          <a:solidFill>
            <a:schemeClr val="tx1"/>
          </a:solidFill>
          <a:latin typeface="+mn-lt"/>
          <a:ea typeface="+mn-ea"/>
          <a:cs typeface="+mn-cs"/>
        </a:defRPr>
      </a:lvl1pPr>
      <a:lvl2pPr marL="883406" indent="-340135" algn="l" defTabSz="543271" rtl="0" eaLnBrk="1" fontAlgn="base" hangingPunct="1">
        <a:spcBef>
          <a:spcPct val="20000"/>
        </a:spcBef>
        <a:spcAft>
          <a:spcPct val="0"/>
        </a:spcAft>
        <a:buFont typeface="Arial" charset="0"/>
        <a:buChar char="–"/>
        <a:defRPr sz="3300" kern="1200">
          <a:solidFill>
            <a:schemeClr val="tx1"/>
          </a:solidFill>
          <a:latin typeface="+mn-lt"/>
          <a:ea typeface="+mn-ea"/>
          <a:cs typeface="+mn-cs"/>
        </a:defRPr>
      </a:lvl2pPr>
      <a:lvl3pPr marL="1360540" indent="-271636" algn="l" defTabSz="543271" rtl="0" eaLnBrk="1" fontAlgn="base" hangingPunct="1">
        <a:spcBef>
          <a:spcPct val="20000"/>
        </a:spcBef>
        <a:spcAft>
          <a:spcPct val="0"/>
        </a:spcAft>
        <a:buFont typeface="Arial" charset="0"/>
        <a:buChar char="•"/>
        <a:defRPr sz="2800" kern="1200">
          <a:solidFill>
            <a:schemeClr val="tx1"/>
          </a:solidFill>
          <a:latin typeface="+mn-lt"/>
          <a:ea typeface="+mn-ea"/>
          <a:cs typeface="+mn-cs"/>
        </a:defRPr>
      </a:lvl3pPr>
      <a:lvl4pPr marL="1903811" indent="-271636" algn="l" defTabSz="543271" rtl="0" eaLnBrk="1" fontAlgn="base" hangingPunct="1">
        <a:spcBef>
          <a:spcPct val="20000"/>
        </a:spcBef>
        <a:spcAft>
          <a:spcPct val="0"/>
        </a:spcAft>
        <a:buFont typeface="Arial" charset="0"/>
        <a:buChar char="–"/>
        <a:defRPr sz="2400" kern="1200">
          <a:solidFill>
            <a:schemeClr val="tx1"/>
          </a:solidFill>
          <a:latin typeface="+mn-lt"/>
          <a:ea typeface="+mn-ea"/>
          <a:cs typeface="+mn-cs"/>
        </a:defRPr>
      </a:lvl4pPr>
      <a:lvl5pPr marL="2448264" indent="-271636" algn="l" defTabSz="543271" rtl="0" eaLnBrk="1" fontAlgn="base" hangingPunct="1">
        <a:spcBef>
          <a:spcPct val="20000"/>
        </a:spcBef>
        <a:spcAft>
          <a:spcPct val="0"/>
        </a:spcAft>
        <a:buFont typeface="Arial" charset="0"/>
        <a:buChar char="»"/>
        <a:defRPr sz="2400" kern="1200">
          <a:solidFill>
            <a:schemeClr val="tx1"/>
          </a:solidFill>
          <a:latin typeface="+mn-lt"/>
          <a:ea typeface="+mn-ea"/>
          <a:cs typeface="+mn-cs"/>
        </a:defRPr>
      </a:lvl5pPr>
      <a:lvl6pPr marL="2993189" indent="-272108" algn="l" defTabSz="544216" rtl="0" eaLnBrk="1" latinLnBrk="0" hangingPunct="1">
        <a:spcBef>
          <a:spcPct val="20000"/>
        </a:spcBef>
        <a:buFont typeface="Arial"/>
        <a:buChar char="•"/>
        <a:defRPr sz="2400" kern="1200">
          <a:solidFill>
            <a:schemeClr val="tx1"/>
          </a:solidFill>
          <a:latin typeface="+mn-lt"/>
          <a:ea typeface="+mn-ea"/>
          <a:cs typeface="+mn-cs"/>
        </a:defRPr>
      </a:lvl6pPr>
      <a:lvl7pPr marL="3537405" indent="-272108" algn="l" defTabSz="544216" rtl="0" eaLnBrk="1" latinLnBrk="0" hangingPunct="1">
        <a:spcBef>
          <a:spcPct val="20000"/>
        </a:spcBef>
        <a:buFont typeface="Arial"/>
        <a:buChar char="•"/>
        <a:defRPr sz="2400" kern="1200">
          <a:solidFill>
            <a:schemeClr val="tx1"/>
          </a:solidFill>
          <a:latin typeface="+mn-lt"/>
          <a:ea typeface="+mn-ea"/>
          <a:cs typeface="+mn-cs"/>
        </a:defRPr>
      </a:lvl7pPr>
      <a:lvl8pPr marL="4081620" indent="-272108" algn="l" defTabSz="544216" rtl="0" eaLnBrk="1" latinLnBrk="0" hangingPunct="1">
        <a:spcBef>
          <a:spcPct val="20000"/>
        </a:spcBef>
        <a:buFont typeface="Arial"/>
        <a:buChar char="•"/>
        <a:defRPr sz="2400" kern="1200">
          <a:solidFill>
            <a:schemeClr val="tx1"/>
          </a:solidFill>
          <a:latin typeface="+mn-lt"/>
          <a:ea typeface="+mn-ea"/>
          <a:cs typeface="+mn-cs"/>
        </a:defRPr>
      </a:lvl8pPr>
      <a:lvl9pPr marL="4625836" indent="-272108" algn="l" defTabSz="544216"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s-ES"/>
      </a:defPPr>
      <a:lvl1pPr marL="0" algn="l" defTabSz="544216" rtl="0" eaLnBrk="1" latinLnBrk="0" hangingPunct="1">
        <a:defRPr sz="2200" kern="1200">
          <a:solidFill>
            <a:schemeClr val="tx1"/>
          </a:solidFill>
          <a:latin typeface="+mn-lt"/>
          <a:ea typeface="+mn-ea"/>
          <a:cs typeface="+mn-cs"/>
        </a:defRPr>
      </a:lvl1pPr>
      <a:lvl2pPr marL="544216" algn="l" defTabSz="544216" rtl="0" eaLnBrk="1" latinLnBrk="0" hangingPunct="1">
        <a:defRPr sz="2200" kern="1200">
          <a:solidFill>
            <a:schemeClr val="tx1"/>
          </a:solidFill>
          <a:latin typeface="+mn-lt"/>
          <a:ea typeface="+mn-ea"/>
          <a:cs typeface="+mn-cs"/>
        </a:defRPr>
      </a:lvl2pPr>
      <a:lvl3pPr marL="1088433" algn="l" defTabSz="544216" rtl="0" eaLnBrk="1" latinLnBrk="0" hangingPunct="1">
        <a:defRPr sz="2200" kern="1200">
          <a:solidFill>
            <a:schemeClr val="tx1"/>
          </a:solidFill>
          <a:latin typeface="+mn-lt"/>
          <a:ea typeface="+mn-ea"/>
          <a:cs typeface="+mn-cs"/>
        </a:defRPr>
      </a:lvl3pPr>
      <a:lvl4pPr marL="1632648" algn="l" defTabSz="544216" rtl="0" eaLnBrk="1" latinLnBrk="0" hangingPunct="1">
        <a:defRPr sz="2200" kern="1200">
          <a:solidFill>
            <a:schemeClr val="tx1"/>
          </a:solidFill>
          <a:latin typeface="+mn-lt"/>
          <a:ea typeface="+mn-ea"/>
          <a:cs typeface="+mn-cs"/>
        </a:defRPr>
      </a:lvl4pPr>
      <a:lvl5pPr marL="2176864" algn="l" defTabSz="544216" rtl="0" eaLnBrk="1" latinLnBrk="0" hangingPunct="1">
        <a:defRPr sz="2200" kern="1200">
          <a:solidFill>
            <a:schemeClr val="tx1"/>
          </a:solidFill>
          <a:latin typeface="+mn-lt"/>
          <a:ea typeface="+mn-ea"/>
          <a:cs typeface="+mn-cs"/>
        </a:defRPr>
      </a:lvl5pPr>
      <a:lvl6pPr marL="2721080" algn="l" defTabSz="544216" rtl="0" eaLnBrk="1" latinLnBrk="0" hangingPunct="1">
        <a:defRPr sz="2200" kern="1200">
          <a:solidFill>
            <a:schemeClr val="tx1"/>
          </a:solidFill>
          <a:latin typeface="+mn-lt"/>
          <a:ea typeface="+mn-ea"/>
          <a:cs typeface="+mn-cs"/>
        </a:defRPr>
      </a:lvl6pPr>
      <a:lvl7pPr marL="3265296" algn="l" defTabSz="544216" rtl="0" eaLnBrk="1" latinLnBrk="0" hangingPunct="1">
        <a:defRPr sz="2200" kern="1200">
          <a:solidFill>
            <a:schemeClr val="tx1"/>
          </a:solidFill>
          <a:latin typeface="+mn-lt"/>
          <a:ea typeface="+mn-ea"/>
          <a:cs typeface="+mn-cs"/>
        </a:defRPr>
      </a:lvl7pPr>
      <a:lvl8pPr marL="3809512" algn="l" defTabSz="544216" rtl="0" eaLnBrk="1" latinLnBrk="0" hangingPunct="1">
        <a:defRPr sz="2200" kern="1200">
          <a:solidFill>
            <a:schemeClr val="tx1"/>
          </a:solidFill>
          <a:latin typeface="+mn-lt"/>
          <a:ea typeface="+mn-ea"/>
          <a:cs typeface="+mn-cs"/>
        </a:defRPr>
      </a:lvl8pPr>
      <a:lvl9pPr marL="4353728" algn="l" defTabSz="54421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8.xml"/><Relationship Id="rId7" Type="http://schemas.openxmlformats.org/officeDocument/2006/relationships/diagramColors" Target="../diagrams/colors4.xml"/><Relationship Id="rId2" Type="http://schemas.openxmlformats.org/officeDocument/2006/relationships/slideLayout" Target="../slideLayouts/slideLayout21.xml"/><Relationship Id="rId1" Type="http://schemas.openxmlformats.org/officeDocument/2006/relationships/themeOverride" Target="../theme/themeOverride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hyperlink" Target="https://www.dof.gob.mx/nota_detalle.php?codigo=5496728&amp;fecha=08/09/2017"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themeOverride" Target="../theme/themeOverride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6.png"/><Relationship Id="rId7" Type="http://schemas.openxmlformats.org/officeDocument/2006/relationships/diagramColors" Target="../diagrams/colors7.xm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image" Target="../media/image57.png"/><Relationship Id="rId7" Type="http://schemas.openxmlformats.org/officeDocument/2006/relationships/image" Target="../media/image61.png"/><Relationship Id="rId12"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60.png"/><Relationship Id="rId11" Type="http://schemas.openxmlformats.org/officeDocument/2006/relationships/diagramColors" Target="../diagrams/colors8.xml"/><Relationship Id="rId5" Type="http://schemas.openxmlformats.org/officeDocument/2006/relationships/image" Target="../media/image59.png"/><Relationship Id="rId10" Type="http://schemas.openxmlformats.org/officeDocument/2006/relationships/diagramQuickStyle" Target="../diagrams/quickStyle8.xml"/><Relationship Id="rId4" Type="http://schemas.openxmlformats.org/officeDocument/2006/relationships/image" Target="../media/image58.png"/><Relationship Id="rId9"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9.png"/><Relationship Id="rId7" Type="http://schemas.openxmlformats.org/officeDocument/2006/relationships/diagramColors" Target="../diagrams/colors11.xml"/><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1.xml"/><Relationship Id="rId5" Type="http://schemas.openxmlformats.org/officeDocument/2006/relationships/image" Target="../media/image77.emf"/><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2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diagramColors" Target="../diagrams/colors1.xml"/><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QuickStyle" Target="../diagrams/quickStyle1.xml"/><Relationship Id="rId11" Type="http://schemas.openxmlformats.org/officeDocument/2006/relationships/image" Target="../media/image17.png"/><Relationship Id="rId5" Type="http://schemas.openxmlformats.org/officeDocument/2006/relationships/diagramLayout" Target="../diagrams/layout1.xml"/><Relationship Id="rId10" Type="http://schemas.openxmlformats.org/officeDocument/2006/relationships/image" Target="../media/image16.png"/><Relationship Id="rId4" Type="http://schemas.openxmlformats.org/officeDocument/2006/relationships/diagramData" Target="../diagrams/data1.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3D816-0452-AE43-995F-82FF19009E62}"/>
              </a:ext>
            </a:extLst>
          </p:cNvPr>
          <p:cNvSpPr>
            <a:spLocks noGrp="1"/>
          </p:cNvSpPr>
          <p:nvPr>
            <p:ph type="title"/>
          </p:nvPr>
        </p:nvSpPr>
        <p:spPr>
          <a:xfrm>
            <a:off x="363221" y="595892"/>
            <a:ext cx="11465560" cy="1325563"/>
          </a:xfrm>
        </p:spPr>
        <p:txBody>
          <a:bodyPr/>
          <a:lstStyle/>
          <a:p>
            <a:r>
              <a:rPr lang="es-MX" sz="3600" dirty="0"/>
              <a:t> PLAN EMERGENTE DE CAPACITACION  PARA MEJORA DE PROCESOS </a:t>
            </a:r>
            <a:r>
              <a:rPr lang="es-MX" sz="3600" dirty="0"/>
              <a:t>ASISTENCIALES</a:t>
            </a:r>
            <a:br>
              <a:rPr lang="es-MX" sz="3600" dirty="0"/>
            </a:br>
            <a:r>
              <a:rPr lang="es-MX" sz="3600" dirty="0"/>
              <a:t> </a:t>
            </a:r>
            <a:r>
              <a:rPr lang="es-MX" sz="2400" dirty="0"/>
              <a:t>RETO DE 120 DÍAS </a:t>
            </a:r>
            <a:r>
              <a:rPr lang="es-MX" sz="2400" dirty="0"/>
              <a:t>  </a:t>
            </a:r>
            <a:br>
              <a:rPr lang="es-MX" sz="2400" dirty="0"/>
            </a:br>
            <a:r>
              <a:rPr lang="es-MX" sz="2400" dirty="0"/>
              <a:t/>
            </a:r>
            <a:br>
              <a:rPr lang="es-MX" sz="2400" dirty="0"/>
            </a:br>
            <a:r>
              <a:rPr lang="es-MX" sz="3600" dirty="0"/>
              <a:t>HGZ89 </a:t>
            </a:r>
            <a:r>
              <a:rPr lang="es-MX" sz="3600" dirty="0"/>
              <a:t>“Chapultepec” </a:t>
            </a:r>
          </a:p>
        </p:txBody>
      </p:sp>
      <p:sp>
        <p:nvSpPr>
          <p:cNvPr id="3" name="Marcador de contenido 2">
            <a:extLst>
              <a:ext uri="{FF2B5EF4-FFF2-40B4-BE49-F238E27FC236}">
                <a16:creationId xmlns:a16="http://schemas.microsoft.com/office/drawing/2014/main" xmlns="" id="{3AFBE54E-50F5-5D42-993F-3FC0B29C4814}"/>
              </a:ext>
            </a:extLst>
          </p:cNvPr>
          <p:cNvSpPr>
            <a:spLocks noGrp="1"/>
          </p:cNvSpPr>
          <p:nvPr>
            <p:ph idx="1"/>
          </p:nvPr>
        </p:nvSpPr>
        <p:spPr/>
        <p:txBody>
          <a:bodyPr>
            <a:normAutofit/>
          </a:bodyPr>
          <a:lstStyle/>
          <a:p>
            <a:r>
              <a:rPr lang="es-MX" sz="3600" dirty="0" smtClean="0"/>
              <a:t>Acciones Esenciales de Seguridad del Paciente</a:t>
            </a:r>
            <a:endParaRPr lang="es-MX" sz="3600" dirty="0"/>
          </a:p>
        </p:txBody>
      </p:sp>
      <p:pic>
        <p:nvPicPr>
          <p:cNvPr id="8" name="Imagen 7">
            <a:extLst>
              <a:ext uri="{FF2B5EF4-FFF2-40B4-BE49-F238E27FC236}">
                <a16:creationId xmlns:a16="http://schemas.microsoft.com/office/drawing/2014/main" xmlns="" id="{FFE0F850-2B40-C744-98D5-C22A2ADC8B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94486" y="3959037"/>
            <a:ext cx="2546524" cy="2857286"/>
          </a:xfrm>
          <a:prstGeom prst="rect">
            <a:avLst/>
          </a:prstGeom>
        </p:spPr>
      </p:pic>
      <p:pic>
        <p:nvPicPr>
          <p:cNvPr id="7" name="Google Shape;35;p8" descr="LOGO IMSS VERDE-02.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53340" y="4626840"/>
            <a:ext cx="1297059" cy="1521680"/>
          </a:xfrm>
          <a:prstGeom prst="rect">
            <a:avLst/>
          </a:prstGeom>
          <a:noFill/>
          <a:ln>
            <a:noFill/>
          </a:ln>
        </p:spPr>
      </p:pic>
      <p:sp>
        <p:nvSpPr>
          <p:cNvPr id="6" name="Marcador de contenido 2">
            <a:extLst>
              <a:ext uri="{FF2B5EF4-FFF2-40B4-BE49-F238E27FC236}">
                <a16:creationId xmlns:a16="http://schemas.microsoft.com/office/drawing/2014/main" xmlns="" id="{3AFBE54E-50F5-5D42-993F-3FC0B29C4814}"/>
              </a:ext>
            </a:extLst>
          </p:cNvPr>
          <p:cNvSpPr txBox="1">
            <a:spLocks/>
          </p:cNvSpPr>
          <p:nvPr/>
        </p:nvSpPr>
        <p:spPr>
          <a:xfrm>
            <a:off x="269090" y="6148520"/>
            <a:ext cx="3845711" cy="568960"/>
          </a:xfrm>
          <a:prstGeom prst="rect">
            <a:avLst/>
          </a:prstGeom>
        </p:spPr>
        <p:txBody>
          <a:bodyPr lIns="91434" tIns="45717" rIns="91434" bIns="45717">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Montserrat SemiBold" panose="000007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400" dirty="0"/>
              <a:t>Coordinación Clínica de Educación e Investigación en Salud</a:t>
            </a:r>
            <a:endParaRPr lang="es-MX" sz="1400" dirty="0"/>
          </a:p>
        </p:txBody>
      </p:sp>
    </p:spTree>
    <p:extLst>
      <p:ext uri="{BB962C8B-B14F-4D97-AF65-F5344CB8AC3E}">
        <p14:creationId xmlns:p14="http://schemas.microsoft.com/office/powerpoint/2010/main" val="684228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xmlns="" id="{1600E7BE-65E1-834F-8D9F-8F8521ACF775}"/>
              </a:ext>
            </a:extLst>
          </p:cNvPr>
          <p:cNvGrpSpPr/>
          <p:nvPr/>
        </p:nvGrpSpPr>
        <p:grpSpPr>
          <a:xfrm>
            <a:off x="9165385" y="1600714"/>
            <a:ext cx="2079366" cy="2245367"/>
            <a:chOff x="6006864" y="3491901"/>
            <a:chExt cx="2679934" cy="2845675"/>
          </a:xfrm>
        </p:grpSpPr>
        <p:sp>
          <p:nvSpPr>
            <p:cNvPr id="6" name="17 CuadroTexto">
              <a:extLst>
                <a:ext uri="{FF2B5EF4-FFF2-40B4-BE49-F238E27FC236}">
                  <a16:creationId xmlns:a16="http://schemas.microsoft.com/office/drawing/2014/main" xmlns="" id="{3A32691F-EED8-294D-A270-57BAB0AB83A5}"/>
                </a:ext>
              </a:extLst>
            </p:cNvPr>
            <p:cNvSpPr txBox="1"/>
            <p:nvPr/>
          </p:nvSpPr>
          <p:spPr>
            <a:xfrm>
              <a:off x="6006864" y="3491901"/>
              <a:ext cx="2679934" cy="585093"/>
            </a:xfrm>
            <a:prstGeom prst="rect">
              <a:avLst/>
            </a:prstGeom>
            <a:noFill/>
          </p:spPr>
          <p:txBody>
            <a:bodyPr wrap="square" rtlCol="0">
              <a:spAutoFit/>
            </a:bodyPr>
            <a:lstStyle/>
            <a:p>
              <a:pPr algn="ctr" defTabSz="543236" fontAlgn="base">
                <a:spcBef>
                  <a:spcPct val="0"/>
                </a:spcBef>
                <a:spcAft>
                  <a:spcPct val="0"/>
                </a:spcAft>
              </a:pPr>
              <a:r>
                <a:rPr lang="es-MX" sz="2400" b="1" dirty="0">
                  <a:ln w="17780" cmpd="sng">
                    <a:solidFill>
                      <a:srgbClr val="FFFFFF"/>
                    </a:solidFill>
                    <a:prstDash val="solid"/>
                    <a:miter lim="800000"/>
                  </a:ln>
                  <a:solidFill>
                    <a:prstClr val="black"/>
                  </a:solidFill>
                  <a:effectLst>
                    <a:outerShdw blurRad="50800" algn="tl" rotWithShape="0">
                      <a:srgbClr val="000000"/>
                    </a:outerShdw>
                  </a:effectLst>
                  <a:latin typeface="Montserrat SemiBold" pitchFamily="2" charset="77"/>
                  <a:cs typeface="Arial" charset="0"/>
                </a:rPr>
                <a:t>Variantes</a:t>
              </a:r>
            </a:p>
          </p:txBody>
        </p:sp>
        <p:pic>
          <p:nvPicPr>
            <p:cNvPr id="7" name="Picture 8" descr="Resultado de imagen para Recién nacido">
              <a:extLst>
                <a:ext uri="{FF2B5EF4-FFF2-40B4-BE49-F238E27FC236}">
                  <a16:creationId xmlns:a16="http://schemas.microsoft.com/office/drawing/2014/main" xmlns="" id="{AD6C7E37-780B-0B4E-A54D-59FC59BB9BC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36300" y="4271474"/>
              <a:ext cx="2288917" cy="2066102"/>
            </a:xfrm>
            <a:prstGeom prst="ellipse">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grpSp>
      <p:sp>
        <p:nvSpPr>
          <p:cNvPr id="16" name="Rectángulo 15">
            <a:extLst>
              <a:ext uri="{FF2B5EF4-FFF2-40B4-BE49-F238E27FC236}">
                <a16:creationId xmlns:a16="http://schemas.microsoft.com/office/drawing/2014/main" xmlns="" id="{898D6154-049C-C94C-AD3E-E744483437B0}"/>
              </a:ext>
            </a:extLst>
          </p:cNvPr>
          <p:cNvSpPr/>
          <p:nvPr/>
        </p:nvSpPr>
        <p:spPr>
          <a:xfrm>
            <a:off x="630623" y="690608"/>
            <a:ext cx="7412001"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AESP.1 </a:t>
            </a:r>
            <a:r>
              <a:rPr lang="es-ES" sz="2100" dirty="0">
                <a:solidFill>
                  <a:srgbClr val="1E4236"/>
                </a:solidFill>
                <a:latin typeface="Montserrat ExtraBold"/>
                <a:cs typeface="Arial" charset="0"/>
              </a:rPr>
              <a:t>Identificar correctamente a los pacientes </a:t>
            </a:r>
          </a:p>
        </p:txBody>
      </p:sp>
      <p:sp>
        <p:nvSpPr>
          <p:cNvPr id="17" name="14 Rectángulo">
            <a:extLst>
              <a:ext uri="{FF2B5EF4-FFF2-40B4-BE49-F238E27FC236}">
                <a16:creationId xmlns:a16="http://schemas.microsoft.com/office/drawing/2014/main" xmlns="" id="{0B0A5EAD-5302-7D45-9D5A-2DF8AEBA69A9}"/>
              </a:ext>
            </a:extLst>
          </p:cNvPr>
          <p:cNvSpPr/>
          <p:nvPr/>
        </p:nvSpPr>
        <p:spPr>
          <a:xfrm>
            <a:off x="300157" y="1774570"/>
            <a:ext cx="7742467" cy="3762007"/>
          </a:xfrm>
          <a:prstGeom prst="rect">
            <a:avLst/>
          </a:prstGeom>
        </p:spPr>
        <p:txBody>
          <a:bodyPr wrap="square" lIns="68022" tIns="34012" rIns="68022" bIns="34012">
            <a:spAutoFit/>
          </a:bodyPr>
          <a:lstStyle/>
          <a:p>
            <a:pPr algn="just" defTabSz="543236" fontAlgn="base">
              <a:spcBef>
                <a:spcPct val="0"/>
              </a:spcBef>
              <a:spcAft>
                <a:spcPct val="0"/>
              </a:spcAft>
            </a:pPr>
            <a:r>
              <a:rPr lang="es-MX" sz="1500" b="1" dirty="0">
                <a:solidFill>
                  <a:prstClr val="black"/>
                </a:solidFill>
                <a:latin typeface="Montserrat" pitchFamily="2" charset="77"/>
                <a:cs typeface="Arial" charset="0"/>
              </a:rPr>
              <a:t>     </a:t>
            </a:r>
            <a:r>
              <a:rPr lang="es-ES_tradnl" sz="1500" b="1" dirty="0">
                <a:solidFill>
                  <a:srgbClr val="1D4136"/>
                </a:solidFill>
                <a:latin typeface="Montserrat" pitchFamily="2" charset="77"/>
                <a:cs typeface="Arial" charset="0"/>
              </a:rPr>
              <a:t>Recién Nacidos</a:t>
            </a:r>
          </a:p>
          <a:p>
            <a:pPr algn="just" defTabSz="543236" fontAlgn="base">
              <a:spcBef>
                <a:spcPct val="0"/>
              </a:spcBef>
              <a:spcAft>
                <a:spcPct val="0"/>
              </a:spcAft>
            </a:pPr>
            <a:endParaRPr lang="es-ES_tradnl" sz="1500" b="1" dirty="0">
              <a:solidFill>
                <a:srgbClr val="1D4136"/>
              </a:solidFill>
              <a:latin typeface="Montserrat" pitchFamily="2" charset="77"/>
              <a:cs typeface="Arial" charset="0"/>
            </a:endParaRPr>
          </a:p>
          <a:p>
            <a:pPr marL="255086"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Se elaboran </a:t>
            </a:r>
            <a:r>
              <a:rPr lang="es-ES_tradnl" sz="1500" b="1" dirty="0">
                <a:solidFill>
                  <a:srgbClr val="1D4136"/>
                </a:solidFill>
                <a:latin typeface="Montserrat" pitchFamily="2" charset="77"/>
                <a:cs typeface="Arial" charset="0"/>
              </a:rPr>
              <a:t>3 pulseras:</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Una para la madre que deberá colocarse en mano derecha.</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Dos para el recién nacido que deberán colocarse:</a:t>
            </a:r>
          </a:p>
          <a:p>
            <a:pPr marL="1342739" lvl="2"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Una en mano izquierda.</a:t>
            </a:r>
          </a:p>
          <a:p>
            <a:pPr marL="1342739" lvl="2"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Una en tobillo izquierdo.</a:t>
            </a:r>
          </a:p>
          <a:p>
            <a:pPr marL="255086" indent="-155885" algn="just" defTabSz="543236" fontAlgn="base">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255086"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En la pulsera de la </a:t>
            </a:r>
            <a:r>
              <a:rPr lang="es-ES_tradnl" sz="1500" b="1" dirty="0">
                <a:solidFill>
                  <a:srgbClr val="1D4136"/>
                </a:solidFill>
                <a:latin typeface="Montserrat" pitchFamily="2" charset="77"/>
                <a:cs typeface="Arial" charset="0"/>
              </a:rPr>
              <a:t>madre</a:t>
            </a:r>
            <a:r>
              <a:rPr lang="es-ES_tradnl" sz="1500" dirty="0">
                <a:solidFill>
                  <a:prstClr val="black"/>
                </a:solidFill>
                <a:latin typeface="Montserrat" pitchFamily="2" charset="77"/>
                <a:cs typeface="Arial" charset="0"/>
              </a:rPr>
              <a:t> colocar:</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Nombre completo de la madre.</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Número de Seguridad Social.</a:t>
            </a:r>
          </a:p>
          <a:p>
            <a:pPr marL="255086" indent="-155885" algn="just" defTabSz="543236" fontAlgn="base">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255086"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En la pulsera del </a:t>
            </a:r>
            <a:r>
              <a:rPr lang="es-ES_tradnl" sz="1500" b="1" dirty="0">
                <a:solidFill>
                  <a:srgbClr val="1D4136"/>
                </a:solidFill>
                <a:latin typeface="Montserrat" pitchFamily="2" charset="77"/>
                <a:cs typeface="Arial" charset="0"/>
              </a:rPr>
              <a:t>recién nacido</a:t>
            </a:r>
            <a:r>
              <a:rPr lang="es-ES_tradnl" sz="1500" dirty="0">
                <a:solidFill>
                  <a:prstClr val="black"/>
                </a:solidFill>
                <a:latin typeface="Montserrat" pitchFamily="2" charset="77"/>
                <a:cs typeface="Arial" charset="0"/>
              </a:rPr>
              <a:t>:</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Anotar apellidos de la madre seguido de “RN”, número de Seguridad Social, fecha y hora de nacimiento, peso y tipo de nacimiento (Parto eutócico, distócico o cesárea).</a:t>
            </a:r>
          </a:p>
        </p:txBody>
      </p:sp>
      <p:graphicFrame>
        <p:nvGraphicFramePr>
          <p:cNvPr id="21" name="Tabla 20">
            <a:extLst>
              <a:ext uri="{FF2B5EF4-FFF2-40B4-BE49-F238E27FC236}">
                <a16:creationId xmlns:a16="http://schemas.microsoft.com/office/drawing/2014/main" xmlns="" id="{7F1338F7-A407-0646-BB57-ACCD2B01870D}"/>
              </a:ext>
            </a:extLst>
          </p:cNvPr>
          <p:cNvGraphicFramePr>
            <a:graphicFrameLocks noGrp="1"/>
          </p:cNvGraphicFramePr>
          <p:nvPr>
            <p:extLst>
              <p:ext uri="{D42A27DB-BD31-4B8C-83A1-F6EECF244321}">
                <p14:modId xmlns:p14="http://schemas.microsoft.com/office/powerpoint/2010/main" val="4119241722"/>
              </p:ext>
            </p:extLst>
          </p:nvPr>
        </p:nvGraphicFramePr>
        <p:xfrm>
          <a:off x="8218140" y="5223945"/>
          <a:ext cx="3973863" cy="872837"/>
        </p:xfrm>
        <a:graphic>
          <a:graphicData uri="http://schemas.openxmlformats.org/drawingml/2006/table">
            <a:tbl>
              <a:tblPr firstRow="1" firstCol="1" bandRow="1"/>
              <a:tblGrid>
                <a:gridCol w="2028260">
                  <a:extLst>
                    <a:ext uri="{9D8B030D-6E8A-4147-A177-3AD203B41FA5}">
                      <a16:colId xmlns:a16="http://schemas.microsoft.com/office/drawing/2014/main" xmlns="" val="960784721"/>
                    </a:ext>
                  </a:extLst>
                </a:gridCol>
                <a:gridCol w="1945603">
                  <a:extLst>
                    <a:ext uri="{9D8B030D-6E8A-4147-A177-3AD203B41FA5}">
                      <a16:colId xmlns:a16="http://schemas.microsoft.com/office/drawing/2014/main" xmlns="" val="652665687"/>
                    </a:ext>
                  </a:extLst>
                </a:gridCol>
              </a:tblGrid>
              <a:tr h="249382">
                <a:tc>
                  <a:txBody>
                    <a:bodyPr/>
                    <a:lstStyle/>
                    <a:p>
                      <a:pPr algn="ctr">
                        <a:spcAft>
                          <a:spcPts val="0"/>
                        </a:spcAft>
                        <a:tabLst>
                          <a:tab pos="450215" algn="l"/>
                        </a:tabLst>
                      </a:pPr>
                      <a:r>
                        <a:rPr lang="es-ES" sz="800" dirty="0">
                          <a:effectLst/>
                          <a:latin typeface="Montserrat" pitchFamily="2" charset="77"/>
                          <a:ea typeface="Times New Roman" panose="02020603050405020304" pitchFamily="18" charset="0"/>
                          <a:cs typeface="Arial" panose="020B0604020202020204" pitchFamily="34" charset="0"/>
                        </a:rPr>
                        <a:t>Ejemplo: Pulsera madre</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0215" algn="l"/>
                        </a:tabLst>
                      </a:pPr>
                      <a:r>
                        <a:rPr lang="es-ES" sz="800" dirty="0">
                          <a:effectLst/>
                          <a:latin typeface="Montserrat" pitchFamily="2" charset="77"/>
                          <a:ea typeface="Times New Roman" panose="02020603050405020304" pitchFamily="18" charset="0"/>
                          <a:cs typeface="Arial" panose="020B0604020202020204" pitchFamily="34" charset="0"/>
                        </a:rPr>
                        <a:t>Ejemplo: Pulsera </a:t>
                      </a:r>
                      <a:r>
                        <a:rPr lang="es-ES" sz="800" b="1" dirty="0">
                          <a:effectLst/>
                          <a:latin typeface="Montserrat" pitchFamily="2" charset="77"/>
                          <a:ea typeface="Times New Roman" panose="02020603050405020304" pitchFamily="18" charset="0"/>
                          <a:cs typeface="Arial" panose="020B0604020202020204" pitchFamily="34" charset="0"/>
                        </a:rPr>
                        <a:t>recién nacido</a:t>
                      </a:r>
                      <a:endParaRPr lang="es-MX" sz="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40920246"/>
                  </a:ext>
                </a:extLst>
              </a:tr>
              <a:tr h="623455">
                <a:tc>
                  <a:txBody>
                    <a:bodyPr/>
                    <a:lstStyle/>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Nombre</a:t>
                      </a:r>
                      <a:r>
                        <a:rPr lang="es-ES" sz="800" dirty="0">
                          <a:effectLst/>
                          <a:latin typeface="Montserrat" pitchFamily="2" charset="77"/>
                          <a:ea typeface="Times New Roman" panose="02020603050405020304" pitchFamily="18" charset="0"/>
                          <a:cs typeface="Arial" panose="020B0604020202020204" pitchFamily="34" charset="0"/>
                        </a:rPr>
                        <a:t>: María del Pilar Romero Sánchez</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NSS</a:t>
                      </a:r>
                      <a:r>
                        <a:rPr lang="es-ES" sz="800" dirty="0">
                          <a:effectLst/>
                          <a:latin typeface="Montserrat" pitchFamily="2" charset="77"/>
                          <a:ea typeface="Times New Roman" panose="02020603050405020304" pitchFamily="18" charset="0"/>
                          <a:cs typeface="Arial" panose="020B0604020202020204" pitchFamily="34" charset="0"/>
                        </a:rPr>
                        <a:t>: 39937400565 1M 1974 OR</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Nombre</a:t>
                      </a:r>
                      <a:r>
                        <a:rPr lang="es-ES" sz="800" dirty="0">
                          <a:effectLst/>
                          <a:latin typeface="Montserrat" pitchFamily="2" charset="77"/>
                          <a:ea typeface="Times New Roman" panose="02020603050405020304" pitchFamily="18" charset="0"/>
                          <a:cs typeface="Arial" panose="020B0604020202020204" pitchFamily="34" charset="0"/>
                        </a:rPr>
                        <a:t>: Romero Sánchez RN</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NSS</a:t>
                      </a:r>
                      <a:r>
                        <a:rPr lang="es-ES" sz="800" dirty="0">
                          <a:effectLst/>
                          <a:latin typeface="Montserrat" pitchFamily="2" charset="77"/>
                          <a:ea typeface="Times New Roman" panose="02020603050405020304" pitchFamily="18" charset="0"/>
                          <a:cs typeface="Arial" panose="020B0604020202020204" pitchFamily="34" charset="0"/>
                        </a:rPr>
                        <a:t>: 39937400565 1M 1974 OR</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Fecha y hora</a:t>
                      </a:r>
                      <a:r>
                        <a:rPr lang="es-ES" sz="800" dirty="0">
                          <a:effectLst/>
                          <a:latin typeface="Montserrat" pitchFamily="2" charset="77"/>
                          <a:ea typeface="Times New Roman" panose="02020603050405020304" pitchFamily="18" charset="0"/>
                          <a:cs typeface="Arial" panose="020B0604020202020204" pitchFamily="34" charset="0"/>
                        </a:rPr>
                        <a:t>: 16/04/2019 17:57</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Peso</a:t>
                      </a:r>
                      <a:r>
                        <a:rPr lang="es-ES" sz="800" dirty="0">
                          <a:effectLst/>
                          <a:latin typeface="Montserrat" pitchFamily="2" charset="77"/>
                          <a:ea typeface="Times New Roman" panose="02020603050405020304" pitchFamily="18" charset="0"/>
                          <a:cs typeface="Arial" panose="020B0604020202020204" pitchFamily="34" charset="0"/>
                        </a:rPr>
                        <a:t>: 3.500kg</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Tipo de nacimiento</a:t>
                      </a:r>
                      <a:r>
                        <a:rPr lang="es-ES" sz="800" dirty="0">
                          <a:effectLst/>
                          <a:latin typeface="Montserrat" pitchFamily="2" charset="77"/>
                          <a:ea typeface="Times New Roman" panose="02020603050405020304" pitchFamily="18" charset="0"/>
                          <a:cs typeface="Arial" panose="020B0604020202020204" pitchFamily="34" charset="0"/>
                        </a:rPr>
                        <a:t>: Cesárea</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50607546"/>
                  </a:ext>
                </a:extLst>
              </a:tr>
            </a:tbl>
          </a:graphicData>
        </a:graphic>
      </p:graphicFrame>
      <p:sp>
        <p:nvSpPr>
          <p:cNvPr id="26" name="14 Rectángulo">
            <a:extLst>
              <a:ext uri="{FF2B5EF4-FFF2-40B4-BE49-F238E27FC236}">
                <a16:creationId xmlns:a16="http://schemas.microsoft.com/office/drawing/2014/main" xmlns="" id="{BCCDABB7-C626-F344-81C2-7A5856788502}"/>
              </a:ext>
            </a:extLst>
          </p:cNvPr>
          <p:cNvSpPr/>
          <p:nvPr/>
        </p:nvSpPr>
        <p:spPr>
          <a:xfrm>
            <a:off x="9489941" y="4727653"/>
            <a:ext cx="1430257" cy="314910"/>
          </a:xfrm>
          <a:prstGeom prst="rect">
            <a:avLst/>
          </a:prstGeom>
        </p:spPr>
        <p:txBody>
          <a:bodyPr wrap="square" lIns="68022" tIns="34012" rIns="68022" bIns="34012">
            <a:spAutoFit/>
          </a:bodyPr>
          <a:lstStyle/>
          <a:p>
            <a:pPr algn="ctr" defTabSz="543236" fontAlgn="base">
              <a:spcBef>
                <a:spcPct val="0"/>
              </a:spcBef>
              <a:spcAft>
                <a:spcPct val="0"/>
              </a:spcAft>
            </a:pPr>
            <a:r>
              <a:rPr lang="es-ES_tradnl" sz="1600" b="1" dirty="0">
                <a:solidFill>
                  <a:srgbClr val="1D4136"/>
                </a:solidFill>
                <a:latin typeface="Montserrat" pitchFamily="2" charset="77"/>
                <a:cs typeface="Arial" charset="0"/>
              </a:rPr>
              <a:t>Ejemplos</a:t>
            </a:r>
          </a:p>
        </p:txBody>
      </p:sp>
    </p:spTree>
    <p:extLst>
      <p:ext uri="{BB962C8B-B14F-4D97-AF65-F5344CB8AC3E}">
        <p14:creationId xmlns:p14="http://schemas.microsoft.com/office/powerpoint/2010/main" val="3358012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7 CuadroTexto">
            <a:extLst>
              <a:ext uri="{FF2B5EF4-FFF2-40B4-BE49-F238E27FC236}">
                <a16:creationId xmlns:a16="http://schemas.microsoft.com/office/drawing/2014/main" xmlns="" id="{3A32691F-EED8-294D-A270-57BAB0AB83A5}"/>
              </a:ext>
            </a:extLst>
          </p:cNvPr>
          <p:cNvSpPr txBox="1"/>
          <p:nvPr/>
        </p:nvSpPr>
        <p:spPr>
          <a:xfrm>
            <a:off x="9165385" y="1600713"/>
            <a:ext cx="2079366" cy="438020"/>
          </a:xfrm>
          <a:prstGeom prst="rect">
            <a:avLst/>
          </a:prstGeom>
          <a:noFill/>
        </p:spPr>
        <p:txBody>
          <a:bodyPr wrap="square" lIns="68022" tIns="34012" rIns="68022" bIns="34012" rtlCol="0">
            <a:spAutoFit/>
          </a:bodyPr>
          <a:lstStyle/>
          <a:p>
            <a:pPr algn="ctr" defTabSz="543236" fontAlgn="base">
              <a:spcBef>
                <a:spcPct val="0"/>
              </a:spcBef>
              <a:spcAft>
                <a:spcPct val="0"/>
              </a:spcAft>
            </a:pPr>
            <a:r>
              <a:rPr lang="es-ES_tradnl" sz="2400" b="1" dirty="0">
                <a:ln w="17780" cmpd="sng">
                  <a:solidFill>
                    <a:srgbClr val="FFFFFF"/>
                  </a:solidFill>
                  <a:prstDash val="solid"/>
                  <a:miter lim="800000"/>
                </a:ln>
                <a:solidFill>
                  <a:prstClr val="black"/>
                </a:solidFill>
                <a:effectLst>
                  <a:outerShdw blurRad="50800" algn="tl" rotWithShape="0">
                    <a:srgbClr val="000000"/>
                  </a:outerShdw>
                </a:effectLst>
                <a:latin typeface="Montserrat SemiBold" pitchFamily="2" charset="77"/>
                <a:cs typeface="Arial" charset="0"/>
              </a:rPr>
              <a:t>Variantes</a:t>
            </a:r>
          </a:p>
        </p:txBody>
      </p:sp>
      <p:sp>
        <p:nvSpPr>
          <p:cNvPr id="16" name="Rectángulo 15">
            <a:extLst>
              <a:ext uri="{FF2B5EF4-FFF2-40B4-BE49-F238E27FC236}">
                <a16:creationId xmlns:a16="http://schemas.microsoft.com/office/drawing/2014/main" xmlns="" id="{898D6154-049C-C94C-AD3E-E744483437B0}"/>
              </a:ext>
            </a:extLst>
          </p:cNvPr>
          <p:cNvSpPr/>
          <p:nvPr/>
        </p:nvSpPr>
        <p:spPr>
          <a:xfrm>
            <a:off x="630623" y="690608"/>
            <a:ext cx="7412001" cy="391854"/>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AESP.1 </a:t>
            </a:r>
            <a:r>
              <a:rPr lang="es-ES_tradnl" sz="2100" dirty="0">
                <a:solidFill>
                  <a:srgbClr val="1E4236"/>
                </a:solidFill>
                <a:latin typeface="Montserrat ExtraBold"/>
                <a:cs typeface="Arial" charset="0"/>
              </a:rPr>
              <a:t>Identificar correctamente a los pacientes </a:t>
            </a:r>
          </a:p>
        </p:txBody>
      </p:sp>
      <p:sp>
        <p:nvSpPr>
          <p:cNvPr id="17" name="14 Rectángulo">
            <a:extLst>
              <a:ext uri="{FF2B5EF4-FFF2-40B4-BE49-F238E27FC236}">
                <a16:creationId xmlns:a16="http://schemas.microsoft.com/office/drawing/2014/main" xmlns="" id="{0B0A5EAD-5302-7D45-9D5A-2DF8AEBA69A9}"/>
              </a:ext>
            </a:extLst>
          </p:cNvPr>
          <p:cNvSpPr/>
          <p:nvPr/>
        </p:nvSpPr>
        <p:spPr>
          <a:xfrm>
            <a:off x="300157" y="1774570"/>
            <a:ext cx="7742467" cy="3992839"/>
          </a:xfrm>
          <a:prstGeom prst="rect">
            <a:avLst/>
          </a:prstGeom>
        </p:spPr>
        <p:txBody>
          <a:bodyPr wrap="square" lIns="68022" tIns="34012" rIns="68022" bIns="34012">
            <a:spAutoFit/>
          </a:bodyPr>
          <a:lstStyle/>
          <a:p>
            <a:pPr algn="just" defTabSz="543236" fontAlgn="base">
              <a:spcBef>
                <a:spcPct val="0"/>
              </a:spcBef>
              <a:spcAft>
                <a:spcPct val="0"/>
              </a:spcAft>
            </a:pPr>
            <a:r>
              <a:rPr lang="es-ES_tradnl" sz="1500" b="1" dirty="0">
                <a:solidFill>
                  <a:prstClr val="black"/>
                </a:solidFill>
                <a:latin typeface="Montserrat" pitchFamily="2" charset="77"/>
                <a:cs typeface="Arial" charset="0"/>
              </a:rPr>
              <a:t>     </a:t>
            </a:r>
            <a:r>
              <a:rPr lang="es-ES_tradnl" sz="1500" dirty="0">
                <a:solidFill>
                  <a:srgbClr val="1D4136"/>
                </a:solidFill>
                <a:latin typeface="Montserrat" pitchFamily="2" charset="77"/>
                <a:cs typeface="Arial" charset="0"/>
              </a:rPr>
              <a:t>Recién Nacidos </a:t>
            </a:r>
            <a:r>
              <a:rPr lang="es-ES_tradnl" sz="1500" b="1" dirty="0">
                <a:solidFill>
                  <a:srgbClr val="1D4136"/>
                </a:solidFill>
                <a:latin typeface="Montserrat" pitchFamily="2" charset="77"/>
                <a:cs typeface="Arial" charset="0"/>
              </a:rPr>
              <a:t>Múltiples.</a:t>
            </a:r>
          </a:p>
          <a:p>
            <a:pPr algn="just" defTabSz="543236" fontAlgn="base">
              <a:spcBef>
                <a:spcPct val="0"/>
              </a:spcBef>
              <a:spcAft>
                <a:spcPct val="0"/>
              </a:spcAft>
            </a:pPr>
            <a:endParaRPr lang="es-ES_tradnl" sz="1500" b="1" dirty="0">
              <a:solidFill>
                <a:srgbClr val="1D4136"/>
              </a:solidFill>
              <a:latin typeface="Montserrat" pitchFamily="2" charset="77"/>
              <a:cs typeface="Arial" charset="0"/>
            </a:endParaRPr>
          </a:p>
          <a:p>
            <a:pPr marL="255086"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Se elaboran </a:t>
            </a:r>
            <a:r>
              <a:rPr lang="es-ES_tradnl" sz="1500" dirty="0">
                <a:solidFill>
                  <a:srgbClr val="1D4136"/>
                </a:solidFill>
                <a:latin typeface="Montserrat" pitchFamily="2" charset="77"/>
                <a:cs typeface="Arial" charset="0"/>
              </a:rPr>
              <a:t>3 pulseras </a:t>
            </a:r>
            <a:r>
              <a:rPr lang="es-ES_tradnl" sz="1500" b="1" dirty="0">
                <a:solidFill>
                  <a:srgbClr val="1D4136"/>
                </a:solidFill>
                <a:latin typeface="Montserrat" pitchFamily="2" charset="77"/>
                <a:cs typeface="Arial" charset="0"/>
              </a:rPr>
              <a:t>por cada Recién Nacido: </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Una para la madre que deberá colocarse en mano derecha.</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Dos para </a:t>
            </a:r>
            <a:r>
              <a:rPr lang="es-ES_tradnl" sz="1500" b="1" dirty="0">
                <a:solidFill>
                  <a:srgbClr val="1D4136"/>
                </a:solidFill>
                <a:latin typeface="Montserrat" pitchFamily="2" charset="77"/>
                <a:cs typeface="Arial" charset="0"/>
              </a:rPr>
              <a:t>cada</a:t>
            </a:r>
            <a:r>
              <a:rPr lang="es-ES_tradnl" sz="1500" dirty="0">
                <a:solidFill>
                  <a:prstClr val="black"/>
                </a:solidFill>
                <a:latin typeface="Montserrat" pitchFamily="2" charset="77"/>
                <a:cs typeface="Arial" charset="0"/>
              </a:rPr>
              <a:t> recién nacido que deberán colocarse:</a:t>
            </a:r>
          </a:p>
          <a:p>
            <a:pPr marL="1342739" lvl="2"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Una en mano izquierda.</a:t>
            </a:r>
          </a:p>
          <a:p>
            <a:pPr marL="1342739" lvl="2"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Una en tobillo izquierdo.</a:t>
            </a:r>
          </a:p>
          <a:p>
            <a:pPr marL="255086" indent="-155885" algn="just" defTabSz="543236" fontAlgn="base">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255086"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En la pulsera de la </a:t>
            </a:r>
            <a:r>
              <a:rPr lang="es-ES_tradnl" sz="1500" b="1" dirty="0">
                <a:solidFill>
                  <a:srgbClr val="1D4136"/>
                </a:solidFill>
                <a:latin typeface="Montserrat" pitchFamily="2" charset="77"/>
                <a:cs typeface="Arial" charset="0"/>
              </a:rPr>
              <a:t>madre</a:t>
            </a:r>
            <a:r>
              <a:rPr lang="es-ES_tradnl" sz="1500" dirty="0">
                <a:solidFill>
                  <a:prstClr val="black"/>
                </a:solidFill>
                <a:latin typeface="Montserrat" pitchFamily="2" charset="77"/>
                <a:cs typeface="Arial" charset="0"/>
              </a:rPr>
              <a:t> colocar:</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Nombre completo de la madre.</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Número de Seguridad Social.</a:t>
            </a:r>
          </a:p>
          <a:p>
            <a:pPr marL="255086" indent="-155885" algn="just" defTabSz="543236" fontAlgn="base">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255086"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En la pulsera del </a:t>
            </a:r>
            <a:r>
              <a:rPr lang="es-ES_tradnl" sz="1500" b="1" dirty="0">
                <a:solidFill>
                  <a:srgbClr val="1D4136"/>
                </a:solidFill>
                <a:latin typeface="Montserrat" pitchFamily="2" charset="77"/>
                <a:cs typeface="Arial" charset="0"/>
              </a:rPr>
              <a:t>recién nacido</a:t>
            </a:r>
            <a:r>
              <a:rPr lang="es-ES_tradnl" sz="1500" dirty="0">
                <a:solidFill>
                  <a:prstClr val="black"/>
                </a:solidFill>
                <a:latin typeface="Montserrat" pitchFamily="2" charset="77"/>
                <a:cs typeface="Arial" charset="0"/>
              </a:rPr>
              <a:t>:</a:t>
            </a:r>
          </a:p>
          <a:p>
            <a:pPr marL="798322" lvl="1" indent="-155885" algn="just" defTabSz="543236" fontAlgn="base">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Anotar apellidos de la madre seguido de “RN”, además del de </a:t>
            </a:r>
            <a:r>
              <a:rPr lang="es-ES_tradnl" sz="1500" b="1" dirty="0">
                <a:solidFill>
                  <a:srgbClr val="1D4136"/>
                </a:solidFill>
                <a:latin typeface="Montserrat" pitchFamily="2" charset="77"/>
                <a:cs typeface="Arial" charset="0"/>
              </a:rPr>
              <a:t>número según el orden de nacimiento </a:t>
            </a:r>
            <a:r>
              <a:rPr lang="es-ES_tradnl" sz="1500" dirty="0">
                <a:solidFill>
                  <a:prstClr val="black"/>
                </a:solidFill>
                <a:latin typeface="Montserrat" pitchFamily="2" charset="77"/>
                <a:cs typeface="Arial" charset="0"/>
              </a:rPr>
              <a:t>del total (1/3, 2/3, 3/3), número de Seguridad Social, fecha y hora de nacimiento, peso y tipo de nacimiento (Parto eutócico, distócico o cesárea).</a:t>
            </a:r>
          </a:p>
        </p:txBody>
      </p:sp>
      <p:sp>
        <p:nvSpPr>
          <p:cNvPr id="26" name="14 Rectángulo">
            <a:extLst>
              <a:ext uri="{FF2B5EF4-FFF2-40B4-BE49-F238E27FC236}">
                <a16:creationId xmlns:a16="http://schemas.microsoft.com/office/drawing/2014/main" xmlns="" id="{BCCDABB7-C626-F344-81C2-7A5856788502}"/>
              </a:ext>
            </a:extLst>
          </p:cNvPr>
          <p:cNvSpPr/>
          <p:nvPr/>
        </p:nvSpPr>
        <p:spPr>
          <a:xfrm>
            <a:off x="9489941" y="4727653"/>
            <a:ext cx="1430257" cy="314910"/>
          </a:xfrm>
          <a:prstGeom prst="rect">
            <a:avLst/>
          </a:prstGeom>
        </p:spPr>
        <p:txBody>
          <a:bodyPr wrap="square" lIns="68022" tIns="34012" rIns="68022" bIns="34012">
            <a:spAutoFit/>
          </a:bodyPr>
          <a:lstStyle/>
          <a:p>
            <a:pPr algn="ctr" defTabSz="543236" fontAlgn="base">
              <a:spcBef>
                <a:spcPct val="0"/>
              </a:spcBef>
              <a:spcAft>
                <a:spcPct val="0"/>
              </a:spcAft>
            </a:pPr>
            <a:r>
              <a:rPr lang="es-ES_tradnl" sz="1600" b="1" dirty="0">
                <a:solidFill>
                  <a:srgbClr val="1D4136"/>
                </a:solidFill>
                <a:latin typeface="Montserrat" pitchFamily="2" charset="77"/>
                <a:cs typeface="Arial" charset="0"/>
              </a:rPr>
              <a:t>Ejemplos</a:t>
            </a:r>
          </a:p>
        </p:txBody>
      </p:sp>
      <p:pic>
        <p:nvPicPr>
          <p:cNvPr id="10" name="Picture 9">
            <a:extLst>
              <a:ext uri="{FF2B5EF4-FFF2-40B4-BE49-F238E27FC236}">
                <a16:creationId xmlns:a16="http://schemas.microsoft.com/office/drawing/2014/main" xmlns="" id="{88BDE1F6-FDA1-BA4A-BBF9-884B487F58A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000" r="7454"/>
          <a:stretch/>
        </p:blipFill>
        <p:spPr bwMode="auto">
          <a:xfrm>
            <a:off x="9258445" y="2160030"/>
            <a:ext cx="2192867" cy="1582285"/>
          </a:xfrm>
          <a:prstGeom prst="ellipse">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8" name="Tabla 17">
            <a:extLst>
              <a:ext uri="{FF2B5EF4-FFF2-40B4-BE49-F238E27FC236}">
                <a16:creationId xmlns:a16="http://schemas.microsoft.com/office/drawing/2014/main" xmlns="" id="{3EF31318-3704-974F-BE99-C9A4597AF3D7}"/>
              </a:ext>
            </a:extLst>
          </p:cNvPr>
          <p:cNvGraphicFramePr>
            <a:graphicFrameLocks noGrp="1"/>
          </p:cNvGraphicFramePr>
          <p:nvPr>
            <p:extLst>
              <p:ext uri="{D42A27DB-BD31-4B8C-83A1-F6EECF244321}">
                <p14:modId xmlns:p14="http://schemas.microsoft.com/office/powerpoint/2010/main" val="3472559723"/>
              </p:ext>
            </p:extLst>
          </p:nvPr>
        </p:nvGraphicFramePr>
        <p:xfrm>
          <a:off x="8218140" y="5223945"/>
          <a:ext cx="3973863" cy="872837"/>
        </p:xfrm>
        <a:graphic>
          <a:graphicData uri="http://schemas.openxmlformats.org/drawingml/2006/table">
            <a:tbl>
              <a:tblPr firstRow="1" firstCol="1" bandRow="1"/>
              <a:tblGrid>
                <a:gridCol w="1728278">
                  <a:extLst>
                    <a:ext uri="{9D8B030D-6E8A-4147-A177-3AD203B41FA5}">
                      <a16:colId xmlns:a16="http://schemas.microsoft.com/office/drawing/2014/main" xmlns="" val="3094024178"/>
                    </a:ext>
                  </a:extLst>
                </a:gridCol>
                <a:gridCol w="2245585">
                  <a:extLst>
                    <a:ext uri="{9D8B030D-6E8A-4147-A177-3AD203B41FA5}">
                      <a16:colId xmlns:a16="http://schemas.microsoft.com/office/drawing/2014/main" xmlns="" val="715063048"/>
                    </a:ext>
                  </a:extLst>
                </a:gridCol>
              </a:tblGrid>
              <a:tr h="249382">
                <a:tc>
                  <a:txBody>
                    <a:bodyPr/>
                    <a:lstStyle/>
                    <a:p>
                      <a:pPr algn="ctr">
                        <a:spcAft>
                          <a:spcPts val="0"/>
                        </a:spcAft>
                        <a:tabLst>
                          <a:tab pos="450215" algn="l"/>
                        </a:tabLst>
                      </a:pPr>
                      <a:r>
                        <a:rPr lang="es-ES" sz="800">
                          <a:effectLst/>
                          <a:latin typeface="Montserrat" pitchFamily="2" charset="77"/>
                          <a:ea typeface="Times New Roman" panose="02020603050405020304" pitchFamily="18" charset="0"/>
                          <a:cs typeface="Arial" panose="020B0604020202020204" pitchFamily="34" charset="0"/>
                        </a:rPr>
                        <a:t>Ejemplo: Pulsera madre</a:t>
                      </a:r>
                      <a:endParaRPr lang="es-MX" sz="80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450215" algn="l"/>
                        </a:tabLst>
                      </a:pPr>
                      <a:r>
                        <a:rPr lang="es-ES" sz="800" dirty="0">
                          <a:effectLst/>
                          <a:latin typeface="Montserrat" pitchFamily="2" charset="77"/>
                          <a:ea typeface="Times New Roman" panose="02020603050405020304" pitchFamily="18" charset="0"/>
                          <a:cs typeface="Arial" panose="020B0604020202020204" pitchFamily="34" charset="0"/>
                        </a:rPr>
                        <a:t>Ejemplo: Pulsera </a:t>
                      </a:r>
                      <a:r>
                        <a:rPr lang="es-ES" sz="800" b="1" dirty="0">
                          <a:effectLst/>
                          <a:latin typeface="Montserrat" pitchFamily="2" charset="77"/>
                          <a:ea typeface="Times New Roman" panose="02020603050405020304" pitchFamily="18" charset="0"/>
                          <a:cs typeface="Arial" panose="020B0604020202020204" pitchFamily="34" charset="0"/>
                        </a:rPr>
                        <a:t>recién nacido múltiple</a:t>
                      </a:r>
                      <a:endParaRPr lang="es-MX" sz="8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9221555"/>
                  </a:ext>
                </a:extLst>
              </a:tr>
              <a:tr h="623455">
                <a:tc>
                  <a:txBody>
                    <a:bodyPr/>
                    <a:lstStyle/>
                    <a:p>
                      <a:pPr algn="l">
                        <a:spcAft>
                          <a:spcPts val="0"/>
                        </a:spcAft>
                        <a:tabLst>
                          <a:tab pos="450215" algn="l"/>
                        </a:tabLst>
                      </a:pPr>
                      <a:r>
                        <a:rPr lang="es-ES" sz="800" b="1">
                          <a:effectLst/>
                          <a:latin typeface="Montserrat" pitchFamily="2" charset="77"/>
                          <a:ea typeface="Times New Roman" panose="02020603050405020304" pitchFamily="18" charset="0"/>
                          <a:cs typeface="Arial" panose="020B0604020202020204" pitchFamily="34" charset="0"/>
                        </a:rPr>
                        <a:t>Nombre</a:t>
                      </a:r>
                      <a:r>
                        <a:rPr lang="es-ES" sz="800">
                          <a:effectLst/>
                          <a:latin typeface="Montserrat" pitchFamily="2" charset="77"/>
                          <a:ea typeface="Times New Roman" panose="02020603050405020304" pitchFamily="18" charset="0"/>
                          <a:cs typeface="Arial" panose="020B0604020202020204" pitchFamily="34" charset="0"/>
                        </a:rPr>
                        <a:t>: María del Pilar Romero Sánchez</a:t>
                      </a:r>
                      <a:endParaRPr lang="es-MX" sz="800">
                        <a:effectLst/>
                        <a:latin typeface="Arial" panose="020B0604020202020204" pitchFamily="34" charset="0"/>
                        <a:ea typeface="Times New Roman" panose="02020603050405020304" pitchFamily="18" charset="0"/>
                        <a:cs typeface="Times New Roman" panose="02020603050405020304" pitchFamily="18" charset="0"/>
                      </a:endParaRPr>
                    </a:p>
                    <a:p>
                      <a:pPr algn="l">
                        <a:spcAft>
                          <a:spcPts val="0"/>
                        </a:spcAft>
                        <a:tabLst>
                          <a:tab pos="450215" algn="l"/>
                        </a:tabLst>
                      </a:pPr>
                      <a:r>
                        <a:rPr lang="es-ES" sz="800" b="1">
                          <a:effectLst/>
                          <a:latin typeface="Montserrat" pitchFamily="2" charset="77"/>
                          <a:ea typeface="Times New Roman" panose="02020603050405020304" pitchFamily="18" charset="0"/>
                          <a:cs typeface="Arial" panose="020B0604020202020204" pitchFamily="34" charset="0"/>
                        </a:rPr>
                        <a:t>NSS</a:t>
                      </a:r>
                      <a:r>
                        <a:rPr lang="es-ES" sz="800">
                          <a:effectLst/>
                          <a:latin typeface="Montserrat" pitchFamily="2" charset="77"/>
                          <a:ea typeface="Times New Roman" panose="02020603050405020304" pitchFamily="18" charset="0"/>
                          <a:cs typeface="Arial" panose="020B0604020202020204" pitchFamily="34" charset="0"/>
                        </a:rPr>
                        <a:t>: 39937400565 1M 1974 OR</a:t>
                      </a:r>
                      <a:endParaRPr lang="es-MX" sz="80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450215" algn="l"/>
                        </a:tabLst>
                      </a:pPr>
                      <a:r>
                        <a:rPr lang="fr-FR" sz="800" b="1" dirty="0">
                          <a:effectLst/>
                          <a:latin typeface="Montserrat" pitchFamily="2" charset="77"/>
                          <a:ea typeface="Times New Roman" panose="02020603050405020304" pitchFamily="18" charset="0"/>
                          <a:cs typeface="Arial" panose="020B0604020202020204" pitchFamily="34" charset="0"/>
                        </a:rPr>
                        <a:t>Nombre</a:t>
                      </a:r>
                      <a:r>
                        <a:rPr lang="fr-FR" sz="800" dirty="0">
                          <a:effectLst/>
                          <a:latin typeface="Montserrat" pitchFamily="2" charset="77"/>
                          <a:ea typeface="Times New Roman" panose="02020603050405020304" pitchFamily="18" charset="0"/>
                          <a:cs typeface="Arial" panose="020B0604020202020204" pitchFamily="34" charset="0"/>
                        </a:rPr>
                        <a:t>: Romero Sanchez RN </a:t>
                      </a:r>
                      <a:r>
                        <a:rPr lang="fr-FR" sz="800" b="1" dirty="0">
                          <a:effectLst/>
                          <a:latin typeface="Montserrat" pitchFamily="2" charset="77"/>
                          <a:ea typeface="Times New Roman" panose="02020603050405020304" pitchFamily="18" charset="0"/>
                          <a:cs typeface="Arial" panose="020B0604020202020204" pitchFamily="34" charset="0"/>
                        </a:rPr>
                        <a:t>1/3</a:t>
                      </a:r>
                      <a:endParaRPr lang="es-MX" sz="800" b="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fr-FR" sz="800" b="1" dirty="0">
                          <a:effectLst/>
                          <a:latin typeface="Montserrat" pitchFamily="2" charset="77"/>
                          <a:ea typeface="Times New Roman" panose="02020603050405020304" pitchFamily="18" charset="0"/>
                          <a:cs typeface="Arial" panose="020B0604020202020204" pitchFamily="34" charset="0"/>
                        </a:rPr>
                        <a:t>NSS</a:t>
                      </a:r>
                      <a:r>
                        <a:rPr lang="fr-FR" sz="800" dirty="0">
                          <a:effectLst/>
                          <a:latin typeface="Montserrat" pitchFamily="2" charset="77"/>
                          <a:ea typeface="Times New Roman" panose="02020603050405020304" pitchFamily="18" charset="0"/>
                          <a:cs typeface="Arial" panose="020B0604020202020204" pitchFamily="34" charset="0"/>
                        </a:rPr>
                        <a:t>: 39937400565 1M 1974 OR</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Peso: 3.500kg</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Fecha y hora</a:t>
                      </a:r>
                      <a:r>
                        <a:rPr lang="es-ES" sz="800" dirty="0">
                          <a:effectLst/>
                          <a:latin typeface="Montserrat" pitchFamily="2" charset="77"/>
                          <a:ea typeface="Times New Roman" panose="02020603050405020304" pitchFamily="18" charset="0"/>
                          <a:cs typeface="Arial" panose="020B0604020202020204" pitchFamily="34" charset="0"/>
                        </a:rPr>
                        <a:t>: 16/04/2019 17:57</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800" b="1" dirty="0">
                          <a:effectLst/>
                          <a:latin typeface="Montserrat" pitchFamily="2" charset="77"/>
                          <a:ea typeface="Times New Roman" panose="02020603050405020304" pitchFamily="18" charset="0"/>
                          <a:cs typeface="Arial" panose="020B0604020202020204" pitchFamily="34" charset="0"/>
                        </a:rPr>
                        <a:t>Tipo de nacimiento</a:t>
                      </a:r>
                      <a:r>
                        <a:rPr lang="es-ES" sz="800" dirty="0">
                          <a:effectLst/>
                          <a:latin typeface="Montserrat" pitchFamily="2" charset="77"/>
                          <a:ea typeface="Times New Roman" panose="02020603050405020304" pitchFamily="18" charset="0"/>
                          <a:cs typeface="Arial" panose="020B0604020202020204" pitchFamily="34" charset="0"/>
                        </a:rPr>
                        <a:t>: Cesárea</a:t>
                      </a:r>
                      <a:endParaRPr lang="es-MX"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3602374"/>
                  </a:ext>
                </a:extLst>
              </a:tr>
            </a:tbl>
          </a:graphicData>
        </a:graphic>
      </p:graphicFrame>
    </p:spTree>
    <p:extLst>
      <p:ext uri="{BB962C8B-B14F-4D97-AF65-F5344CB8AC3E}">
        <p14:creationId xmlns:p14="http://schemas.microsoft.com/office/powerpoint/2010/main" val="3232881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ángulo 7"/>
          <p:cNvSpPr>
            <a:spLocks noChangeArrowheads="1"/>
          </p:cNvSpPr>
          <p:nvPr/>
        </p:nvSpPr>
        <p:spPr bwMode="auto">
          <a:xfrm>
            <a:off x="632048" y="2430299"/>
            <a:ext cx="6900450" cy="8996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2700" b="1" dirty="0" smtClean="0">
                <a:solidFill>
                  <a:srgbClr val="1E4236"/>
                </a:solidFill>
                <a:latin typeface="Montserrat SemiBold" pitchFamily="2" charset="77"/>
                <a:cs typeface="Arial" charset="0"/>
              </a:rPr>
              <a:t>AESP.2 </a:t>
            </a:r>
            <a:r>
              <a:rPr lang="es-ES" sz="2700" b="1" dirty="0">
                <a:solidFill>
                  <a:srgbClr val="1E4236"/>
                </a:solidFill>
                <a:latin typeface="Montserrat SemiBold" pitchFamily="2" charset="77"/>
                <a:cs typeface="Arial" charset="0"/>
              </a:rPr>
              <a:t>Mejorar la comunicación efectiva</a:t>
            </a:r>
          </a:p>
        </p:txBody>
      </p:sp>
      <p:sp>
        <p:nvSpPr>
          <p:cNvPr id="3075" name="Rectángulo 8"/>
          <p:cNvSpPr>
            <a:spLocks noChangeArrowheads="1"/>
          </p:cNvSpPr>
          <p:nvPr/>
        </p:nvSpPr>
        <p:spPr bwMode="auto">
          <a:xfrm>
            <a:off x="632050" y="3673166"/>
            <a:ext cx="6494431" cy="89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2" tIns="34012" rIns="68022" bIns="34012">
            <a:spAutoFit/>
          </a:bodyPr>
          <a:lstStyle/>
          <a:p>
            <a:pPr algn="just" defTabSz="543236" fontAlgn="base">
              <a:spcBef>
                <a:spcPct val="0"/>
              </a:spcBef>
              <a:spcAft>
                <a:spcPct val="0"/>
              </a:spcAft>
            </a:pPr>
            <a:r>
              <a:rPr lang="es-ES" b="1" dirty="0">
                <a:solidFill>
                  <a:srgbClr val="1D4136"/>
                </a:solidFill>
                <a:latin typeface="Montserrat" pitchFamily="2" charset="77"/>
                <a:cs typeface="Arial" charset="0"/>
              </a:rPr>
              <a:t>Prevenir errores por órdenes o indicaciones</a:t>
            </a:r>
            <a:r>
              <a:rPr lang="es-ES" dirty="0">
                <a:solidFill>
                  <a:prstClr val="black"/>
                </a:solidFill>
                <a:latin typeface="Montserrat" pitchFamily="2" charset="77"/>
                <a:cs typeface="Arial" charset="0"/>
              </a:rPr>
              <a:t>, así como resultados de laboratorio o gabinete que se dan de manera </a:t>
            </a:r>
            <a:r>
              <a:rPr lang="es-ES" b="1" dirty="0">
                <a:solidFill>
                  <a:srgbClr val="1D4136"/>
                </a:solidFill>
                <a:latin typeface="Montserrat" pitchFamily="2" charset="77"/>
                <a:cs typeface="Arial" charset="0"/>
              </a:rPr>
              <a:t>verbal o telefónica.</a:t>
            </a:r>
            <a:endParaRPr lang="es-MX" b="1" dirty="0">
              <a:solidFill>
                <a:srgbClr val="1D4136"/>
              </a:solidFill>
              <a:latin typeface="Montserrat" pitchFamily="2" charset="77"/>
              <a:cs typeface="Arial" charset="0"/>
            </a:endParaRPr>
          </a:p>
        </p:txBody>
      </p:sp>
      <p:sp>
        <p:nvSpPr>
          <p:cNvPr id="5" name="Rectángulo 14">
            <a:extLst>
              <a:ext uri="{FF2B5EF4-FFF2-40B4-BE49-F238E27FC236}">
                <a16:creationId xmlns="" xmlns:a16="http://schemas.microsoft.com/office/drawing/2014/main" id="{58CF0E9E-4E3B-8D45-8B71-89D637415230}"/>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67" name="Imagen 6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6185" y="1884162"/>
            <a:ext cx="4673256" cy="3196527"/>
          </a:xfrm>
          <a:prstGeom prst="rect">
            <a:avLst/>
          </a:prstGeom>
        </p:spPr>
      </p:pic>
    </p:spTree>
    <p:extLst>
      <p:ext uri="{BB962C8B-B14F-4D97-AF65-F5344CB8AC3E}">
        <p14:creationId xmlns:p14="http://schemas.microsoft.com/office/powerpoint/2010/main" val="2873620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80814" y="772338"/>
            <a:ext cx="6859950"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pitchFamily="2" charset="0"/>
                <a:ea typeface="Montserrat ExtraBold" pitchFamily="2" charset="0"/>
                <a:cs typeface="Montserrat ExtraBold" pitchFamily="2" charset="0"/>
              </a:rPr>
              <a:t>AESP.2 </a:t>
            </a:r>
            <a:r>
              <a:rPr lang="es-ES" sz="2100" dirty="0">
                <a:solidFill>
                  <a:srgbClr val="1E4236"/>
                </a:solidFill>
                <a:latin typeface="Montserrat ExtraBold" pitchFamily="2" charset="0"/>
                <a:ea typeface="Montserrat ExtraBold" pitchFamily="2" charset="0"/>
                <a:cs typeface="Montserrat ExtraBold" pitchFamily="2" charset="0"/>
              </a:rPr>
              <a:t>Mejorar la comunicación efectiva</a:t>
            </a:r>
          </a:p>
        </p:txBody>
      </p:sp>
      <p:sp>
        <p:nvSpPr>
          <p:cNvPr id="2" name="1 Rectángulo"/>
          <p:cNvSpPr/>
          <p:nvPr/>
        </p:nvSpPr>
        <p:spPr>
          <a:xfrm>
            <a:off x="4073721" y="6256026"/>
            <a:ext cx="7905275" cy="561131"/>
          </a:xfrm>
          <a:prstGeom prst="rect">
            <a:avLst/>
          </a:prstGeom>
        </p:spPr>
        <p:txBody>
          <a:bodyPr wrap="square" lIns="68022" tIns="34012" rIns="68022" bIns="34012">
            <a:spAutoFit/>
          </a:bodyPr>
          <a:lstStyle/>
          <a:p>
            <a:pPr algn="ctr" defTabSz="543236" fontAlgn="base">
              <a:spcBef>
                <a:spcPct val="0"/>
              </a:spcBef>
              <a:spcAft>
                <a:spcPct val="0"/>
              </a:spcAft>
            </a:pPr>
            <a:r>
              <a:rPr lang="es-MX" sz="1600" dirty="0">
                <a:solidFill>
                  <a:prstClr val="black"/>
                </a:solidFill>
                <a:latin typeface="Montserrat" pitchFamily="2" charset="77"/>
                <a:cs typeface="Arial" charset="0"/>
              </a:rPr>
              <a:t>*Lo ideal es no emitirlas; sin embargo, la tendencia natural en cualquier sistema hospitalario es que se presentan. </a:t>
            </a:r>
          </a:p>
        </p:txBody>
      </p:sp>
      <p:sp>
        <p:nvSpPr>
          <p:cNvPr id="6" name="5 Rectángulo"/>
          <p:cNvSpPr/>
          <p:nvPr/>
        </p:nvSpPr>
        <p:spPr>
          <a:xfrm>
            <a:off x="247302" y="1647860"/>
            <a:ext cx="11731694" cy="1376739"/>
          </a:xfrm>
          <a:prstGeom prst="rect">
            <a:avLst/>
          </a:prstGeom>
        </p:spPr>
        <p:txBody>
          <a:bodyPr wrap="square" lIns="68022" tIns="34012" rIns="68022" bIns="34012">
            <a:spAutoFit/>
          </a:bodyPr>
          <a:lstStyle/>
          <a:p>
            <a:pPr algn="just" defTabSz="543236" fontAlgn="base">
              <a:spcBef>
                <a:spcPct val="0"/>
              </a:spcBef>
              <a:spcAft>
                <a:spcPct val="0"/>
              </a:spcAft>
            </a:pPr>
            <a:r>
              <a:rPr lang="es-MX" dirty="0">
                <a:solidFill>
                  <a:srgbClr val="000000"/>
                </a:solidFill>
                <a:latin typeface="Montserrat" pitchFamily="2" charset="77"/>
                <a:cs typeface="Arial" charset="0"/>
              </a:rPr>
              <a:t>Si se </a:t>
            </a:r>
            <a:r>
              <a:rPr lang="es-MX" b="1" dirty="0">
                <a:solidFill>
                  <a:srgbClr val="1D4136"/>
                </a:solidFill>
                <a:latin typeface="Montserrat" pitchFamily="2" charset="77"/>
                <a:cs typeface="Arial" charset="0"/>
              </a:rPr>
              <a:t>reciben</a:t>
            </a:r>
            <a:r>
              <a:rPr lang="es-MX" b="1" dirty="0">
                <a:solidFill>
                  <a:srgbClr val="000000"/>
                </a:solidFill>
                <a:latin typeface="Montserrat" pitchFamily="2" charset="77"/>
                <a:cs typeface="Arial" charset="0"/>
              </a:rPr>
              <a:t> </a:t>
            </a:r>
            <a:r>
              <a:rPr lang="es-MX" b="1" dirty="0">
                <a:solidFill>
                  <a:srgbClr val="1D4136"/>
                </a:solidFill>
                <a:latin typeface="Montserrat" pitchFamily="2" charset="77"/>
                <a:cs typeface="Arial" charset="0"/>
              </a:rPr>
              <a:t>indicaciones clínicas y resultados de laboratorio</a:t>
            </a:r>
            <a:r>
              <a:rPr lang="es-MX" dirty="0">
                <a:solidFill>
                  <a:srgbClr val="000000"/>
                </a:solidFill>
                <a:latin typeface="Montserrat" pitchFamily="2" charset="77"/>
                <a:cs typeface="Arial" charset="0"/>
              </a:rPr>
              <a:t>, ya sea de manera presencial o telefónica*.</a:t>
            </a:r>
          </a:p>
          <a:p>
            <a:pPr algn="just" defTabSz="543236" fontAlgn="base">
              <a:spcBef>
                <a:spcPct val="0"/>
              </a:spcBef>
              <a:spcAft>
                <a:spcPct val="0"/>
              </a:spcAft>
            </a:pPr>
            <a:endParaRPr lang="es-MX" sz="1300" dirty="0">
              <a:solidFill>
                <a:srgbClr val="000000"/>
              </a:solidFill>
              <a:latin typeface="Montserrat" pitchFamily="2" charset="77"/>
              <a:cs typeface="Arial" charset="0"/>
            </a:endParaRPr>
          </a:p>
          <a:p>
            <a:pPr algn="just" defTabSz="543236" fontAlgn="base">
              <a:spcBef>
                <a:spcPct val="0"/>
              </a:spcBef>
              <a:spcAft>
                <a:spcPct val="0"/>
              </a:spcAft>
            </a:pPr>
            <a:r>
              <a:rPr lang="es-MX" dirty="0" smtClean="0">
                <a:solidFill>
                  <a:srgbClr val="000000"/>
                </a:solidFill>
                <a:latin typeface="Montserrat" pitchFamily="2" charset="77"/>
                <a:cs typeface="Arial" charset="0"/>
              </a:rPr>
              <a:t>La </a:t>
            </a:r>
            <a:r>
              <a:rPr lang="es-MX" dirty="0">
                <a:solidFill>
                  <a:srgbClr val="000000"/>
                </a:solidFill>
                <a:latin typeface="Montserrat" pitchFamily="2" charset="77"/>
                <a:cs typeface="Arial" charset="0"/>
              </a:rPr>
              <a:t>implementación se enfoca en el receptor, ya que es él, quien va a llevar a cabo el proceso de: </a:t>
            </a:r>
            <a:r>
              <a:rPr lang="es-MX" b="1" dirty="0">
                <a:solidFill>
                  <a:srgbClr val="1D4136"/>
                </a:solidFill>
                <a:latin typeface="Montserrat" pitchFamily="2" charset="77"/>
                <a:cs typeface="Arial" charset="0"/>
              </a:rPr>
              <a:t>ESCUCHAR-ESCRIBIR-LEER</a:t>
            </a:r>
            <a:r>
              <a:rPr lang="es-MX" dirty="0">
                <a:solidFill>
                  <a:srgbClr val="7030A1"/>
                </a:solidFill>
                <a:latin typeface="Montserrat" pitchFamily="2" charset="77"/>
                <a:cs typeface="Arial" charset="0"/>
              </a:rPr>
              <a:t> </a:t>
            </a:r>
            <a:r>
              <a:rPr lang="es-MX" dirty="0">
                <a:solidFill>
                  <a:srgbClr val="000000"/>
                </a:solidFill>
                <a:latin typeface="Montserrat" pitchFamily="2" charset="77"/>
                <a:cs typeface="Arial" charset="0"/>
              </a:rPr>
              <a:t>para que el emisor </a:t>
            </a:r>
            <a:r>
              <a:rPr lang="es-MX" b="1" dirty="0">
                <a:solidFill>
                  <a:srgbClr val="1D4136"/>
                </a:solidFill>
                <a:latin typeface="Montserrat" pitchFamily="2" charset="77"/>
                <a:cs typeface="Arial" charset="0"/>
              </a:rPr>
              <a:t>CONFIRME</a:t>
            </a:r>
            <a:r>
              <a:rPr lang="es-MX" dirty="0">
                <a:solidFill>
                  <a:srgbClr val="7030A1"/>
                </a:solidFill>
                <a:latin typeface="Montserrat" pitchFamily="2" charset="77"/>
                <a:cs typeface="Arial" charset="0"/>
              </a:rPr>
              <a:t>.</a:t>
            </a:r>
            <a:endParaRPr lang="es-MX" dirty="0">
              <a:solidFill>
                <a:prstClr val="black"/>
              </a:solidFill>
              <a:latin typeface="Montserrat" pitchFamily="2" charset="77"/>
              <a:cs typeface="Arial" charset="0"/>
            </a:endParaRPr>
          </a:p>
        </p:txBody>
      </p:sp>
      <p:graphicFrame>
        <p:nvGraphicFramePr>
          <p:cNvPr id="7" name="6 Diagrama"/>
          <p:cNvGraphicFramePr/>
          <p:nvPr>
            <p:extLst>
              <p:ext uri="{D42A27DB-BD31-4B8C-83A1-F6EECF244321}">
                <p14:modId xmlns:p14="http://schemas.microsoft.com/office/powerpoint/2010/main" val="3141515665"/>
              </p:ext>
            </p:extLst>
          </p:nvPr>
        </p:nvGraphicFramePr>
        <p:xfrm>
          <a:off x="706657" y="3143232"/>
          <a:ext cx="10950847" cy="295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14">
            <a:extLst>
              <a:ext uri="{FF2B5EF4-FFF2-40B4-BE49-F238E27FC236}">
                <a16:creationId xmlns="" xmlns:a16="http://schemas.microsoft.com/office/drawing/2014/main" id="{AA23015E-9927-8841-82AE-1C5A203720C7}"/>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26971829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4"/>
          <p:cNvSpPr/>
          <p:nvPr/>
        </p:nvSpPr>
        <p:spPr>
          <a:xfrm>
            <a:off x="1380814" y="772338"/>
            <a:ext cx="6859950"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AESP.2 </a:t>
            </a:r>
            <a:r>
              <a:rPr lang="es-ES" sz="2100" dirty="0">
                <a:solidFill>
                  <a:srgbClr val="1E4236"/>
                </a:solidFill>
                <a:latin typeface="Montserrat ExtraBold"/>
                <a:cs typeface="Arial" charset="0"/>
              </a:rPr>
              <a:t>Mejorar la comunicación efectiva</a:t>
            </a:r>
          </a:p>
        </p:txBody>
      </p:sp>
      <p:graphicFrame>
        <p:nvGraphicFramePr>
          <p:cNvPr id="6" name="6 Diagrama"/>
          <p:cNvGraphicFramePr/>
          <p:nvPr>
            <p:extLst>
              <p:ext uri="{D42A27DB-BD31-4B8C-83A1-F6EECF244321}">
                <p14:modId xmlns:p14="http://schemas.microsoft.com/office/powerpoint/2010/main" val="1862330379"/>
              </p:ext>
            </p:extLst>
          </p:nvPr>
        </p:nvGraphicFramePr>
        <p:xfrm>
          <a:off x="1202808" y="2127523"/>
          <a:ext cx="9852551" cy="2387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5"/>
          <p:cNvSpPr/>
          <p:nvPr/>
        </p:nvSpPr>
        <p:spPr>
          <a:xfrm>
            <a:off x="568795" y="1692906"/>
            <a:ext cx="8861824" cy="345687"/>
          </a:xfrm>
          <a:prstGeom prst="rect">
            <a:avLst/>
          </a:prstGeom>
        </p:spPr>
        <p:txBody>
          <a:bodyPr wrap="square" lIns="68022" tIns="34012" rIns="68022" bIns="34012">
            <a:spAutoFit/>
          </a:bodyPr>
          <a:lstStyle/>
          <a:p>
            <a:pPr algn="ctr" defTabSz="543236" fontAlgn="base">
              <a:spcBef>
                <a:spcPct val="0"/>
              </a:spcBef>
              <a:spcAft>
                <a:spcPct val="0"/>
              </a:spcAft>
            </a:pPr>
            <a:r>
              <a:rPr lang="es-MX" dirty="0">
                <a:solidFill>
                  <a:srgbClr val="000000"/>
                </a:solidFill>
                <a:latin typeface="Montserrat" pitchFamily="2" charset="77"/>
                <a:cs typeface="Arial" charset="0"/>
              </a:rPr>
              <a:t>Cuando el proceso de Escuchar-Escribir-Leer-Confirmar no sea posible.</a:t>
            </a:r>
            <a:endParaRPr lang="es-MX" dirty="0">
              <a:solidFill>
                <a:prstClr val="black"/>
              </a:solidFill>
              <a:latin typeface="Montserrat" pitchFamily="2" charset="77"/>
              <a:cs typeface="Arial" charset="0"/>
            </a:endParaRPr>
          </a:p>
        </p:txBody>
      </p:sp>
      <p:sp>
        <p:nvSpPr>
          <p:cNvPr id="10" name="Rectángulo 7"/>
          <p:cNvSpPr/>
          <p:nvPr/>
        </p:nvSpPr>
        <p:spPr>
          <a:xfrm>
            <a:off x="2163897" y="5323610"/>
            <a:ext cx="9459309" cy="622686"/>
          </a:xfrm>
          <a:prstGeom prst="rect">
            <a:avLst/>
          </a:prstGeom>
        </p:spPr>
        <p:txBody>
          <a:bodyPr wrap="square" lIns="68022" tIns="34012" rIns="68022" bIns="34012">
            <a:spAutoFit/>
          </a:bodyPr>
          <a:lstStyle/>
          <a:p>
            <a:pPr algn="ctr" defTabSz="543236" fontAlgn="base">
              <a:spcBef>
                <a:spcPct val="0"/>
              </a:spcBef>
              <a:spcAft>
                <a:spcPct val="0"/>
              </a:spcAft>
            </a:pPr>
            <a:r>
              <a:rPr lang="es-MX" b="1" dirty="0">
                <a:solidFill>
                  <a:srgbClr val="000000"/>
                </a:solidFill>
                <a:latin typeface="Montserrat" pitchFamily="2" charset="77"/>
                <a:cs typeface="Arial" charset="0"/>
              </a:rPr>
              <a:t>Durante la realización de procedimientos quirúrgicos, invasivos </a:t>
            </a:r>
          </a:p>
          <a:p>
            <a:pPr algn="ctr" defTabSz="543236" fontAlgn="base">
              <a:spcBef>
                <a:spcPct val="0"/>
              </a:spcBef>
              <a:spcAft>
                <a:spcPct val="0"/>
              </a:spcAft>
            </a:pPr>
            <a:r>
              <a:rPr lang="es-MX" b="1" dirty="0">
                <a:solidFill>
                  <a:srgbClr val="000000"/>
                </a:solidFill>
                <a:latin typeface="Montserrat" pitchFamily="2" charset="77"/>
                <a:cs typeface="Arial" charset="0"/>
              </a:rPr>
              <a:t>o de alto riesgo y en situaciones de urgencia.</a:t>
            </a:r>
            <a:endParaRPr lang="es-MX" b="1" dirty="0">
              <a:solidFill>
                <a:prstClr val="black"/>
              </a:solidFill>
              <a:latin typeface="Montserrat" pitchFamily="2" charset="77"/>
              <a:cs typeface="Arial" charset="0"/>
            </a:endParaRPr>
          </a:p>
        </p:txBody>
      </p:sp>
      <p:sp>
        <p:nvSpPr>
          <p:cNvPr id="11" name="Rectángulo 14">
            <a:extLst>
              <a:ext uri="{FF2B5EF4-FFF2-40B4-BE49-F238E27FC236}">
                <a16:creationId xmlns="" xmlns:a16="http://schemas.microsoft.com/office/drawing/2014/main" id="{31059C2C-B171-F041-95EA-463B0043495D}"/>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11331183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188112" y="1689369"/>
            <a:ext cx="7696480" cy="4223672"/>
          </a:xfrm>
          <a:prstGeom prst="rect">
            <a:avLst/>
          </a:prstGeom>
        </p:spPr>
        <p:txBody>
          <a:bodyPr wrap="square" lIns="68022" tIns="34012" rIns="68022" bIns="34012">
            <a:spAutoFit/>
          </a:bodyPr>
          <a:lstStyle/>
          <a:p>
            <a:pPr marL="255086" indent="-255086" algn="just" defTabSz="543236" fontAlgn="base">
              <a:lnSpc>
                <a:spcPct val="150000"/>
              </a:lnSpc>
              <a:spcBef>
                <a:spcPct val="0"/>
              </a:spcBef>
              <a:spcAft>
                <a:spcPct val="0"/>
              </a:spcAft>
              <a:buFont typeface="Arial" pitchFamily="34" charset="0"/>
              <a:buChar char="•"/>
            </a:pPr>
            <a:endParaRPr lang="es-ES_tradnl" sz="1500" b="1" dirty="0">
              <a:solidFill>
                <a:srgbClr val="1D4136"/>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ES_tradnl" sz="1500" b="1" dirty="0">
                <a:solidFill>
                  <a:srgbClr val="1D4136"/>
                </a:solidFill>
                <a:latin typeface="Montserrat" pitchFamily="2" charset="77"/>
                <a:cs typeface="Arial" charset="0"/>
              </a:rPr>
              <a:t>Identificar</a:t>
            </a:r>
            <a:r>
              <a:rPr lang="es-ES_tradnl" sz="1500" dirty="0">
                <a:solidFill>
                  <a:srgbClr val="F79646">
                    <a:lumMod val="75000"/>
                  </a:srgbClr>
                </a:solidFill>
                <a:latin typeface="Montserrat" pitchFamily="2" charset="77"/>
                <a:cs typeface="Arial" charset="0"/>
              </a:rPr>
              <a:t> </a:t>
            </a:r>
            <a:r>
              <a:rPr lang="es-ES_tradnl" sz="1500" dirty="0">
                <a:solidFill>
                  <a:prstClr val="black"/>
                </a:solidFill>
                <a:latin typeface="Montserrat" pitchFamily="2" charset="77"/>
                <a:cs typeface="Arial" charset="0"/>
              </a:rPr>
              <a:t>áreas, servicios y situaciones en las que el personal de salud </a:t>
            </a:r>
            <a:r>
              <a:rPr lang="es-ES_tradnl" sz="1500" b="1" dirty="0">
                <a:solidFill>
                  <a:srgbClr val="1D4136"/>
                </a:solidFill>
                <a:latin typeface="Montserrat" pitchFamily="2" charset="77"/>
                <a:cs typeface="Arial" charset="0"/>
              </a:rPr>
              <a:t>pueda recibir indicaciones </a:t>
            </a:r>
            <a:r>
              <a:rPr lang="es-ES_tradnl" sz="1500" dirty="0">
                <a:solidFill>
                  <a:prstClr val="black"/>
                </a:solidFill>
                <a:latin typeface="Montserrat" pitchFamily="2" charset="77"/>
                <a:cs typeface="Arial" charset="0"/>
              </a:rPr>
              <a:t>o </a:t>
            </a:r>
            <a:r>
              <a:rPr lang="es-ES_tradnl" sz="1500" b="1" dirty="0">
                <a:solidFill>
                  <a:srgbClr val="1D4136"/>
                </a:solidFill>
                <a:latin typeface="Montserrat" pitchFamily="2" charset="77"/>
                <a:cs typeface="Arial" charset="0"/>
              </a:rPr>
              <a:t>resultados</a:t>
            </a:r>
            <a:r>
              <a:rPr lang="es-ES_tradnl" sz="1500" dirty="0">
                <a:solidFill>
                  <a:prstClr val="black"/>
                </a:solidFill>
                <a:latin typeface="Montserrat" pitchFamily="2" charset="77"/>
                <a:cs typeface="Arial" charset="0"/>
              </a:rPr>
              <a:t> de laboratorio o gabinete de manera verbal:</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Urgencias.</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Hospitalización.</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Hemodiálisis.</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Resultados de patología.</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Solicitud de cambio de dietas, etc. </a:t>
            </a:r>
          </a:p>
          <a:p>
            <a:pPr marL="255086"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798322" lvl="1"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543236" lvl="1" algn="just" defTabSz="543236" fontAlgn="base">
              <a:lnSpc>
                <a:spcPct val="150000"/>
              </a:lnSpc>
              <a:spcBef>
                <a:spcPct val="0"/>
              </a:spcBef>
              <a:spcAft>
                <a:spcPct val="0"/>
              </a:spcAft>
            </a:pPr>
            <a:endParaRPr lang="es-ES_tradnl" sz="1500" dirty="0">
              <a:solidFill>
                <a:prstClr val="black"/>
              </a:solidFill>
              <a:latin typeface="Montserrat" pitchFamily="2" charset="77"/>
              <a:cs typeface="Arial" charset="0"/>
            </a:endParaRPr>
          </a:p>
        </p:txBody>
      </p:sp>
      <p:sp>
        <p:nvSpPr>
          <p:cNvPr id="6" name="Rectángulo 14">
            <a:extLst>
              <a:ext uri="{FF2B5EF4-FFF2-40B4-BE49-F238E27FC236}">
                <a16:creationId xmlns="" xmlns:a16="http://schemas.microsoft.com/office/drawing/2014/main" id="{B81CA445-BE9F-6446-8266-7CEAAFBB0546}"/>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8" name="Rectángulo 4">
            <a:extLst>
              <a:ext uri="{FF2B5EF4-FFF2-40B4-BE49-F238E27FC236}">
                <a16:creationId xmlns="" xmlns:a16="http://schemas.microsoft.com/office/drawing/2014/main" id="{8D224921-15E8-1643-B24F-7D7AE40F1969}"/>
              </a:ext>
            </a:extLst>
          </p:cNvPr>
          <p:cNvSpPr/>
          <p:nvPr/>
        </p:nvSpPr>
        <p:spPr>
          <a:xfrm>
            <a:off x="1380814" y="772340"/>
            <a:ext cx="6859950" cy="345687"/>
          </a:xfrm>
          <a:prstGeom prst="rect">
            <a:avLst/>
          </a:prstGeom>
        </p:spPr>
        <p:txBody>
          <a:bodyPr wrap="square" lIns="68022" tIns="34012" rIns="68022" bIns="34012">
            <a:spAutoFit/>
          </a:bodyPr>
          <a:lstStyle/>
          <a:p>
            <a:pPr defTabSz="543236" fontAlgn="base">
              <a:spcBef>
                <a:spcPct val="0"/>
              </a:spcBef>
              <a:spcAft>
                <a:spcPct val="0"/>
              </a:spcAft>
            </a:pPr>
            <a:r>
              <a:rPr lang="es-ES" dirty="0" smtClean="0">
                <a:solidFill>
                  <a:srgbClr val="1E4236"/>
                </a:solidFill>
                <a:latin typeface="Montserrat ExtraBold"/>
                <a:cs typeface="Arial" charset="0"/>
              </a:rPr>
              <a:t>AESP.2 </a:t>
            </a:r>
            <a:r>
              <a:rPr lang="es-ES" dirty="0">
                <a:solidFill>
                  <a:srgbClr val="1E4236"/>
                </a:solidFill>
                <a:latin typeface="Montserrat ExtraBold"/>
                <a:cs typeface="Arial" charset="0"/>
              </a:rPr>
              <a:t>Mejorar la comunicación efectiva</a:t>
            </a:r>
          </a:p>
        </p:txBody>
      </p:sp>
      <p:grpSp>
        <p:nvGrpSpPr>
          <p:cNvPr id="3" name="Grupo 2">
            <a:extLst>
              <a:ext uri="{FF2B5EF4-FFF2-40B4-BE49-F238E27FC236}">
                <a16:creationId xmlns="" xmlns:a16="http://schemas.microsoft.com/office/drawing/2014/main" id="{44516B7A-726C-AC49-80EA-57AD82B325AB}"/>
              </a:ext>
            </a:extLst>
          </p:cNvPr>
          <p:cNvGrpSpPr/>
          <p:nvPr/>
        </p:nvGrpSpPr>
        <p:grpSpPr>
          <a:xfrm>
            <a:off x="8012701" y="1849443"/>
            <a:ext cx="4307408" cy="3296864"/>
            <a:chOff x="10216194" y="2712517"/>
            <a:chExt cx="5491945" cy="4835400"/>
          </a:xfrm>
        </p:grpSpPr>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16194" y="2712517"/>
              <a:ext cx="5491945" cy="4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ipse 1">
              <a:extLst>
                <a:ext uri="{FF2B5EF4-FFF2-40B4-BE49-F238E27FC236}">
                  <a16:creationId xmlns="" xmlns:a16="http://schemas.microsoft.com/office/drawing/2014/main" id="{98FAD060-69D0-9744-A013-525B93D339F6}"/>
                </a:ext>
              </a:extLst>
            </p:cNvPr>
            <p:cNvSpPr/>
            <p:nvPr/>
          </p:nvSpPr>
          <p:spPr>
            <a:xfrm>
              <a:off x="11527971" y="3837214"/>
              <a:ext cx="2808517" cy="2596244"/>
            </a:xfrm>
            <a:prstGeom prst="ellipse">
              <a:avLst/>
            </a:prstGeom>
            <a:ln>
              <a:solidFill>
                <a:srgbClr val="1D4136"/>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543236" fontAlgn="base">
                <a:spcBef>
                  <a:spcPct val="0"/>
                </a:spcBef>
                <a:spcAft>
                  <a:spcPct val="0"/>
                </a:spcAft>
              </a:pPr>
              <a:r>
                <a:rPr lang="es-MX" sz="1500" dirty="0">
                  <a:solidFill>
                    <a:srgbClr val="1D4136"/>
                  </a:solidFill>
                  <a:latin typeface="Montserrat" pitchFamily="2" charset="77"/>
                </a:rPr>
                <a:t>Lugar estandarizado para escribir la información recibida.</a:t>
              </a:r>
            </a:p>
          </p:txBody>
        </p:sp>
      </p:grpSp>
    </p:spTree>
    <p:extLst>
      <p:ext uri="{BB962C8B-B14F-4D97-AF65-F5344CB8AC3E}">
        <p14:creationId xmlns:p14="http://schemas.microsoft.com/office/powerpoint/2010/main" val="2402385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60005" y="1322584"/>
            <a:ext cx="11658107" cy="6301164"/>
          </a:xfrm>
          <a:prstGeom prst="rect">
            <a:avLst/>
          </a:prstGeom>
        </p:spPr>
        <p:txBody>
          <a:bodyPr wrap="square" lIns="68022" tIns="34012" rIns="68022" bIns="34012">
            <a:spAutoFit/>
          </a:bodyPr>
          <a:lstStyle/>
          <a:p>
            <a:pPr marL="255086" indent="-255086" algn="just" defTabSz="543236" fontAlgn="base">
              <a:lnSpc>
                <a:spcPct val="150000"/>
              </a:lnSpc>
              <a:spcBef>
                <a:spcPct val="0"/>
              </a:spcBef>
              <a:spcAft>
                <a:spcPct val="0"/>
              </a:spcAft>
              <a:buFont typeface="Arial" pitchFamily="34" charset="0"/>
              <a:buChar char="•"/>
            </a:pPr>
            <a:r>
              <a:rPr lang="es-MX" sz="1500" dirty="0">
                <a:solidFill>
                  <a:prstClr val="black"/>
                </a:solidFill>
                <a:latin typeface="Montserrat" pitchFamily="2" charset="77"/>
                <a:cs typeface="Arial" charset="0"/>
              </a:rPr>
              <a:t>Anotar en la </a:t>
            </a:r>
            <a:r>
              <a:rPr lang="es-MX" sz="1500" b="1" dirty="0">
                <a:solidFill>
                  <a:srgbClr val="1D4136"/>
                </a:solidFill>
                <a:latin typeface="Montserrat" pitchFamily="2" charset="77"/>
                <a:cs typeface="Arial" charset="0"/>
              </a:rPr>
              <a:t>bitácora</a:t>
            </a:r>
            <a:r>
              <a:rPr lang="es-MX" sz="1500" dirty="0">
                <a:solidFill>
                  <a:prstClr val="black"/>
                </a:solidFill>
                <a:latin typeface="Montserrat" pitchFamily="2" charset="77"/>
                <a:cs typeface="Arial" charset="0"/>
              </a:rPr>
              <a:t> para el registro de órdenes verbales y/o telefonicas por parte de los integrantes del equipo de salud (ubicar en los </a:t>
            </a:r>
            <a:r>
              <a:rPr lang="es-MX" sz="1500" b="1" dirty="0">
                <a:solidFill>
                  <a:srgbClr val="1D4136"/>
                </a:solidFill>
                <a:latin typeface="Montserrat" pitchFamily="2" charset="77"/>
                <a:cs typeface="Arial" charset="0"/>
              </a:rPr>
              <a:t>controles de enfermería</a:t>
            </a:r>
            <a:r>
              <a:rPr lang="es-MX" sz="1500" dirty="0">
                <a:solidFill>
                  <a:prstClr val="black"/>
                </a:solidFill>
                <a:latin typeface="Montserrat" pitchFamily="2" charset="77"/>
                <a:cs typeface="Arial" charset="0"/>
              </a:rPr>
              <a:t>).</a:t>
            </a:r>
          </a:p>
          <a:p>
            <a:pPr marL="255086" indent="-255086" algn="just" defTabSz="543236" fontAlgn="base">
              <a:lnSpc>
                <a:spcPct val="150000"/>
              </a:lnSpc>
              <a:spcBef>
                <a:spcPct val="0"/>
              </a:spcBef>
              <a:spcAft>
                <a:spcPct val="0"/>
              </a:spcAft>
              <a:buFont typeface="Arial" pitchFamily="34" charset="0"/>
              <a:buChar char="•"/>
            </a:pPr>
            <a:endParaRPr lang="es-MX" sz="1500"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El </a:t>
            </a:r>
            <a:r>
              <a:rPr lang="es-ES_tradnl" sz="1500" b="1" dirty="0">
                <a:solidFill>
                  <a:srgbClr val="1D4136"/>
                </a:solidFill>
                <a:latin typeface="Montserrat" pitchFamily="2" charset="77"/>
                <a:cs typeface="Arial" charset="0"/>
              </a:rPr>
              <a:t>personal</a:t>
            </a:r>
            <a:r>
              <a:rPr lang="es-ES_tradnl" sz="1500" dirty="0">
                <a:solidFill>
                  <a:prstClr val="black"/>
                </a:solidFill>
                <a:latin typeface="Montserrat" pitchFamily="2" charset="77"/>
                <a:cs typeface="Arial" charset="0"/>
              </a:rPr>
              <a:t> de salud que reciba cualquier orden clínica, resultados de laboratorio o gabinete de manera verbal o telefónica, </a:t>
            </a:r>
            <a:r>
              <a:rPr lang="es-ES_tradnl" sz="1500" b="1" dirty="0">
                <a:solidFill>
                  <a:srgbClr val="1D4136"/>
                </a:solidFill>
                <a:latin typeface="Montserrat" pitchFamily="2" charset="77"/>
                <a:cs typeface="Arial" charset="0"/>
              </a:rPr>
              <a:t>debe anotar </a:t>
            </a:r>
            <a:r>
              <a:rPr lang="es-ES_tradnl" sz="1500" dirty="0">
                <a:solidFill>
                  <a:prstClr val="black"/>
                </a:solidFill>
                <a:latin typeface="Montserrat" pitchFamily="2" charset="77"/>
                <a:cs typeface="Arial" charset="0"/>
              </a:rPr>
              <a:t>en la </a:t>
            </a:r>
            <a:r>
              <a:rPr lang="es-ES_tradnl" sz="1500" b="1" dirty="0">
                <a:solidFill>
                  <a:srgbClr val="1D4136"/>
                </a:solidFill>
                <a:latin typeface="Montserrat" pitchFamily="2" charset="77"/>
                <a:cs typeface="Arial" charset="0"/>
              </a:rPr>
              <a:t>bitácora</a:t>
            </a:r>
            <a:r>
              <a:rPr lang="es-ES_tradnl" sz="1500" dirty="0">
                <a:solidFill>
                  <a:prstClr val="black"/>
                </a:solidFill>
                <a:latin typeface="Montserrat" pitchFamily="2" charset="77"/>
                <a:cs typeface="Arial" charset="0"/>
              </a:rPr>
              <a:t> los siguientes datos:</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Nombre completo del paciente.</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Número de Seguridad Social.</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Nombre y categoría de la persona que emitió la orden o resultado.</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Nombre, categoría y matrícula de la persona que recibió la </a:t>
            </a:r>
            <a:r>
              <a:rPr lang="es-ES_tradnl" sz="1500" dirty="0" smtClean="0">
                <a:solidFill>
                  <a:prstClr val="black"/>
                </a:solidFill>
                <a:latin typeface="Montserrat" pitchFamily="2" charset="77"/>
                <a:cs typeface="Arial" charset="0"/>
              </a:rPr>
              <a:t>orden</a:t>
            </a:r>
          </a:p>
          <a:p>
            <a:pPr marL="543236" lvl="1" algn="just" defTabSz="543236" fontAlgn="base">
              <a:lnSpc>
                <a:spcPct val="150000"/>
              </a:lnSpc>
              <a:spcBef>
                <a:spcPct val="0"/>
              </a:spcBef>
              <a:spcAft>
                <a:spcPct val="0"/>
              </a:spcAft>
            </a:pPr>
            <a:r>
              <a:rPr lang="es-ES_tradnl" sz="1500" dirty="0">
                <a:solidFill>
                  <a:prstClr val="black"/>
                </a:solidFill>
                <a:latin typeface="Montserrat" pitchFamily="2" charset="77"/>
                <a:cs typeface="Arial" charset="0"/>
              </a:rPr>
              <a:t> </a:t>
            </a:r>
            <a:r>
              <a:rPr lang="es-ES_tradnl" sz="1500" dirty="0" smtClean="0">
                <a:solidFill>
                  <a:prstClr val="black"/>
                </a:solidFill>
                <a:latin typeface="Montserrat" pitchFamily="2" charset="77"/>
                <a:cs typeface="Arial" charset="0"/>
              </a:rPr>
              <a:t>    o </a:t>
            </a:r>
            <a:r>
              <a:rPr lang="es-ES_tradnl" sz="1500" dirty="0">
                <a:solidFill>
                  <a:prstClr val="black"/>
                </a:solidFill>
                <a:latin typeface="Montserrat" pitchFamily="2" charset="77"/>
                <a:cs typeface="Arial" charset="0"/>
              </a:rPr>
              <a:t>resultado.</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Fecha y hora en la que se recibió la orden o resultado.</a:t>
            </a:r>
          </a:p>
          <a:p>
            <a:pPr marL="798322" lvl="1"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Orden o resultado emitido.</a:t>
            </a:r>
          </a:p>
          <a:p>
            <a:pPr marL="262170" lvl="1" indent="-262170" algn="just" defTabSz="543236" fontAlgn="base">
              <a:lnSpc>
                <a:spcPct val="150000"/>
              </a:lnSpc>
              <a:spcBef>
                <a:spcPct val="0"/>
              </a:spcBef>
              <a:spcAft>
                <a:spcPct val="0"/>
              </a:spcAft>
              <a:buFont typeface="Arial" pitchFamily="34" charset="0"/>
              <a:buChar char="•"/>
            </a:pPr>
            <a:r>
              <a:rPr lang="es-ES_tradnl" sz="1500" b="1" dirty="0" smtClean="0">
                <a:solidFill>
                  <a:srgbClr val="1D4136"/>
                </a:solidFill>
                <a:latin typeface="Montserrat" pitchFamily="2" charset="77"/>
                <a:cs typeface="Arial" charset="0"/>
              </a:rPr>
              <a:t>Posterior</a:t>
            </a:r>
            <a:r>
              <a:rPr lang="es-ES_tradnl" sz="1500" dirty="0" smtClean="0">
                <a:solidFill>
                  <a:prstClr val="black"/>
                </a:solidFill>
                <a:latin typeface="Montserrat" pitchFamily="2" charset="77"/>
                <a:cs typeface="Arial" charset="0"/>
              </a:rPr>
              <a:t> </a:t>
            </a:r>
            <a:r>
              <a:rPr lang="es-ES_tradnl" sz="1500" dirty="0">
                <a:solidFill>
                  <a:prstClr val="black"/>
                </a:solidFill>
                <a:latin typeface="Montserrat" pitchFamily="2" charset="77"/>
                <a:cs typeface="Arial" charset="0"/>
              </a:rPr>
              <a:t>a la </a:t>
            </a:r>
            <a:r>
              <a:rPr lang="es-ES_tradnl" sz="1500" b="1" dirty="0">
                <a:solidFill>
                  <a:srgbClr val="1D4136"/>
                </a:solidFill>
                <a:latin typeface="Montserrat" pitchFamily="2" charset="77"/>
                <a:cs typeface="Arial" charset="0"/>
              </a:rPr>
              <a:t>administración</a:t>
            </a:r>
            <a:r>
              <a:rPr lang="es-ES_tradnl" sz="1500" dirty="0">
                <a:solidFill>
                  <a:prstClr val="black"/>
                </a:solidFill>
                <a:latin typeface="Montserrat" pitchFamily="2" charset="77"/>
                <a:cs typeface="Arial" charset="0"/>
              </a:rPr>
              <a:t> se deberá </a:t>
            </a:r>
            <a:r>
              <a:rPr lang="es-ES_tradnl" sz="1500" b="1" dirty="0">
                <a:solidFill>
                  <a:srgbClr val="1D4136"/>
                </a:solidFill>
                <a:latin typeface="Montserrat" pitchFamily="2" charset="77"/>
                <a:cs typeface="Arial" charset="0"/>
              </a:rPr>
              <a:t>transcribir</a:t>
            </a:r>
            <a:r>
              <a:rPr lang="es-ES_tradnl" sz="1500" dirty="0">
                <a:solidFill>
                  <a:prstClr val="black"/>
                </a:solidFill>
                <a:latin typeface="Montserrat" pitchFamily="2" charset="77"/>
                <a:cs typeface="Arial" charset="0"/>
              </a:rPr>
              <a:t> la </a:t>
            </a:r>
            <a:r>
              <a:rPr lang="es-ES_tradnl" sz="1500" b="1" dirty="0">
                <a:solidFill>
                  <a:srgbClr val="1D4136"/>
                </a:solidFill>
                <a:latin typeface="Montserrat" pitchFamily="2" charset="77"/>
                <a:cs typeface="Arial" charset="0"/>
              </a:rPr>
              <a:t>indicación</a:t>
            </a:r>
            <a:r>
              <a:rPr lang="es-ES_tradnl" sz="1500" dirty="0">
                <a:solidFill>
                  <a:prstClr val="black"/>
                </a:solidFill>
                <a:latin typeface="Montserrat" pitchFamily="2" charset="77"/>
                <a:cs typeface="Arial" charset="0"/>
              </a:rPr>
              <a:t> </a:t>
            </a:r>
          </a:p>
          <a:p>
            <a:pPr marL="0" lvl="1" algn="just" defTabSz="543236" fontAlgn="base">
              <a:lnSpc>
                <a:spcPct val="150000"/>
              </a:lnSpc>
              <a:spcBef>
                <a:spcPct val="0"/>
              </a:spcBef>
              <a:spcAft>
                <a:spcPct val="0"/>
              </a:spcAft>
            </a:pPr>
            <a:r>
              <a:rPr lang="es-ES_tradnl" sz="1500" dirty="0">
                <a:solidFill>
                  <a:prstClr val="black"/>
                </a:solidFill>
                <a:latin typeface="Montserrat" pitchFamily="2" charset="77"/>
                <a:cs typeface="Arial" charset="0"/>
              </a:rPr>
              <a:t>al </a:t>
            </a:r>
            <a:r>
              <a:rPr lang="es-ES_tradnl" sz="1500" b="1" dirty="0">
                <a:solidFill>
                  <a:srgbClr val="1D4136"/>
                </a:solidFill>
                <a:latin typeface="Montserrat" pitchFamily="2" charset="77"/>
                <a:cs typeface="Arial" charset="0"/>
              </a:rPr>
              <a:t>expediente clínico.</a:t>
            </a:r>
          </a:p>
          <a:p>
            <a:pPr marL="255086"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798322" lvl="1"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543236" lvl="1" algn="just" defTabSz="543236" fontAlgn="base">
              <a:lnSpc>
                <a:spcPct val="150000"/>
              </a:lnSpc>
              <a:spcBef>
                <a:spcPct val="0"/>
              </a:spcBef>
              <a:spcAft>
                <a:spcPct val="0"/>
              </a:spcAft>
            </a:pPr>
            <a:endParaRPr lang="es-ES_tradnl" sz="1500" dirty="0">
              <a:solidFill>
                <a:prstClr val="black"/>
              </a:solidFill>
              <a:latin typeface="Montserrat" pitchFamily="2" charset="77"/>
              <a:cs typeface="Arial" charset="0"/>
            </a:endParaRPr>
          </a:p>
        </p:txBody>
      </p:sp>
      <p:sp>
        <p:nvSpPr>
          <p:cNvPr id="6" name="Rectángulo 14">
            <a:extLst>
              <a:ext uri="{FF2B5EF4-FFF2-40B4-BE49-F238E27FC236}">
                <a16:creationId xmlns="" xmlns:a16="http://schemas.microsoft.com/office/drawing/2014/main" id="{B81CA445-BE9F-6446-8266-7CEAAFBB0546}"/>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8" name="Rectángulo 4">
            <a:extLst>
              <a:ext uri="{FF2B5EF4-FFF2-40B4-BE49-F238E27FC236}">
                <a16:creationId xmlns="" xmlns:a16="http://schemas.microsoft.com/office/drawing/2014/main" id="{8D224921-15E8-1643-B24F-7D7AE40F1969}"/>
              </a:ext>
            </a:extLst>
          </p:cNvPr>
          <p:cNvSpPr/>
          <p:nvPr/>
        </p:nvSpPr>
        <p:spPr>
          <a:xfrm>
            <a:off x="1380814" y="772340"/>
            <a:ext cx="6859950" cy="345687"/>
          </a:xfrm>
          <a:prstGeom prst="rect">
            <a:avLst/>
          </a:prstGeom>
        </p:spPr>
        <p:txBody>
          <a:bodyPr wrap="square" lIns="68022" tIns="34012" rIns="68022" bIns="34012">
            <a:spAutoFit/>
          </a:bodyPr>
          <a:lstStyle/>
          <a:p>
            <a:pPr defTabSz="543236" fontAlgn="base">
              <a:spcBef>
                <a:spcPct val="0"/>
              </a:spcBef>
              <a:spcAft>
                <a:spcPct val="0"/>
              </a:spcAft>
            </a:pPr>
            <a:r>
              <a:rPr lang="es-ES" dirty="0" smtClean="0">
                <a:solidFill>
                  <a:srgbClr val="1E4236"/>
                </a:solidFill>
                <a:latin typeface="Montserrat ExtraBold"/>
                <a:cs typeface="Arial" charset="0"/>
              </a:rPr>
              <a:t>AESP.2 </a:t>
            </a:r>
            <a:r>
              <a:rPr lang="es-ES" dirty="0">
                <a:solidFill>
                  <a:srgbClr val="1E4236"/>
                </a:solidFill>
                <a:latin typeface="Montserrat ExtraBold"/>
                <a:cs typeface="Arial" charset="0"/>
              </a:rPr>
              <a:t>Mejorar la comunicación efectiva</a:t>
            </a:r>
          </a:p>
        </p:txBody>
      </p:sp>
      <p:pic>
        <p:nvPicPr>
          <p:cNvPr id="17" name="Imagen 16">
            <a:extLst>
              <a:ext uri="{FF2B5EF4-FFF2-40B4-BE49-F238E27FC236}">
                <a16:creationId xmlns="" xmlns:a16="http://schemas.microsoft.com/office/drawing/2014/main" id="{779C7968-D28B-D44D-B567-97BEF20BB8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11036" y="3123985"/>
            <a:ext cx="3975848" cy="2437863"/>
          </a:xfrm>
          <a:prstGeom prst="rect">
            <a:avLst/>
          </a:prstGeom>
        </p:spPr>
      </p:pic>
    </p:spTree>
    <p:extLst>
      <p:ext uri="{BB962C8B-B14F-4D97-AF65-F5344CB8AC3E}">
        <p14:creationId xmlns:p14="http://schemas.microsoft.com/office/powerpoint/2010/main" val="11636715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4 Rectángulo">
            <a:extLst>
              <a:ext uri="{FF2B5EF4-FFF2-40B4-BE49-F238E27FC236}">
                <a16:creationId xmlns="" xmlns:a16="http://schemas.microsoft.com/office/drawing/2014/main" id="{391218C7-D868-6E4B-96FD-7C9253730956}"/>
              </a:ext>
            </a:extLst>
          </p:cNvPr>
          <p:cNvSpPr/>
          <p:nvPr/>
        </p:nvSpPr>
        <p:spPr>
          <a:xfrm>
            <a:off x="614444" y="613567"/>
            <a:ext cx="7742467" cy="530353"/>
          </a:xfrm>
          <a:prstGeom prst="rect">
            <a:avLst/>
          </a:prstGeom>
        </p:spPr>
        <p:txBody>
          <a:bodyPr wrap="square" lIns="68022" tIns="34012" rIns="68022" bIns="34012">
            <a:spAutoFit/>
          </a:bodyPr>
          <a:lstStyle/>
          <a:p>
            <a:pPr defTabSz="543236" fontAlgn="base">
              <a:spcBef>
                <a:spcPct val="0"/>
              </a:spcBef>
              <a:spcAft>
                <a:spcPct val="0"/>
              </a:spcAft>
            </a:pPr>
            <a:r>
              <a:rPr lang="es-ES_tradnl" sz="1500" b="1" dirty="0">
                <a:solidFill>
                  <a:srgbClr val="1D4136"/>
                </a:solidFill>
                <a:latin typeface="Montserrat" pitchFamily="2" charset="77"/>
                <a:cs typeface="Arial" charset="0"/>
              </a:rPr>
              <a:t>Bitácora para el registro de órdenes verbales y/o telefónicos por parte del equipo multidisciplinario.</a:t>
            </a:r>
          </a:p>
        </p:txBody>
      </p:sp>
      <p:sp>
        <p:nvSpPr>
          <p:cNvPr id="5" name="Rectángulo 14">
            <a:extLst>
              <a:ext uri="{FF2B5EF4-FFF2-40B4-BE49-F238E27FC236}">
                <a16:creationId xmlns="" xmlns:a16="http://schemas.microsoft.com/office/drawing/2014/main" id="{976AE7D6-B909-2F44-85E6-A714EDA7DA09}"/>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6" name="Imagen 5">
            <a:extLst>
              <a:ext uri="{FF2B5EF4-FFF2-40B4-BE49-F238E27FC236}">
                <a16:creationId xmlns="" xmlns:a16="http://schemas.microsoft.com/office/drawing/2014/main" id="{DCE55954-4949-1F41-BBB4-8AD155C6E0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6943" y="1273359"/>
            <a:ext cx="8509907" cy="5218002"/>
          </a:xfrm>
          <a:prstGeom prst="rect">
            <a:avLst/>
          </a:prstGeom>
        </p:spPr>
      </p:pic>
    </p:spTree>
    <p:extLst>
      <p:ext uri="{BB962C8B-B14F-4D97-AF65-F5344CB8AC3E}">
        <p14:creationId xmlns:p14="http://schemas.microsoft.com/office/powerpoint/2010/main" val="3110748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7"/>
          <p:cNvSpPr>
            <a:spLocks noChangeArrowheads="1"/>
          </p:cNvSpPr>
          <p:nvPr/>
        </p:nvSpPr>
        <p:spPr bwMode="auto">
          <a:xfrm>
            <a:off x="439699" y="2708883"/>
            <a:ext cx="8659562" cy="8996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2700" b="1" dirty="0" smtClean="0">
                <a:solidFill>
                  <a:srgbClr val="1E4236"/>
                </a:solidFill>
                <a:latin typeface="Montserrat SemiBold" pitchFamily="2" charset="77"/>
                <a:cs typeface="Arial" charset="0"/>
              </a:rPr>
              <a:t>AESP.3 </a:t>
            </a:r>
            <a:r>
              <a:rPr lang="es-ES" sz="2700" b="1" dirty="0">
                <a:solidFill>
                  <a:srgbClr val="1E4236"/>
                </a:solidFill>
                <a:latin typeface="Montserrat SemiBold" pitchFamily="2" charset="77"/>
                <a:cs typeface="Arial" charset="0"/>
              </a:rPr>
              <a:t>Mejorar la seguridad de los medicamentos de alto riesgo.</a:t>
            </a:r>
          </a:p>
        </p:txBody>
      </p:sp>
      <p:sp>
        <p:nvSpPr>
          <p:cNvPr id="4" name="Rectángulo 14">
            <a:extLst>
              <a:ext uri="{FF2B5EF4-FFF2-40B4-BE49-F238E27FC236}">
                <a16:creationId xmlns:a16="http://schemas.microsoft.com/office/drawing/2014/main" xmlns="" id="{035A69B1-1343-1643-8A47-DF5BAA808C1C}"/>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46" name="Imagen 4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1250" y="2024103"/>
            <a:ext cx="4169374" cy="2851870"/>
          </a:xfrm>
          <a:prstGeom prst="rect">
            <a:avLst/>
          </a:prstGeom>
        </p:spPr>
      </p:pic>
    </p:spTree>
    <p:extLst>
      <p:ext uri="{BB962C8B-B14F-4D97-AF65-F5344CB8AC3E}">
        <p14:creationId xmlns:p14="http://schemas.microsoft.com/office/powerpoint/2010/main" val="1068598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4"/>
          <p:cNvSpPr/>
          <p:nvPr/>
        </p:nvSpPr>
        <p:spPr>
          <a:xfrm>
            <a:off x="1197145" y="385530"/>
            <a:ext cx="6717635" cy="715019"/>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AESP.3 </a:t>
            </a:r>
            <a:r>
              <a:rPr lang="es-ES" sz="2100" dirty="0">
                <a:solidFill>
                  <a:srgbClr val="1E4236"/>
                </a:solidFill>
                <a:latin typeface="Montserrat ExtraBold"/>
                <a:cs typeface="Arial" charset="0"/>
              </a:rPr>
              <a:t>Mejorar la seguridad de los medicamentos de alto riesgo</a:t>
            </a:r>
          </a:p>
        </p:txBody>
      </p:sp>
      <p:sp>
        <p:nvSpPr>
          <p:cNvPr id="12" name="Rectángulo 14">
            <a:extLst>
              <a:ext uri="{FF2B5EF4-FFF2-40B4-BE49-F238E27FC236}">
                <a16:creationId xmlns:a16="http://schemas.microsoft.com/office/drawing/2014/main" xmlns="" id="{5B7E768D-39AE-794B-A00B-BA2D7619CFF5}"/>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13" name="22 Rectángulo">
            <a:extLst>
              <a:ext uri="{FF2B5EF4-FFF2-40B4-BE49-F238E27FC236}">
                <a16:creationId xmlns:a16="http://schemas.microsoft.com/office/drawing/2014/main" xmlns="" id="{9A3DBD6F-6A65-354B-8C4E-A1E130382AF1}"/>
              </a:ext>
            </a:extLst>
          </p:cNvPr>
          <p:cNvSpPr/>
          <p:nvPr/>
        </p:nvSpPr>
        <p:spPr>
          <a:xfrm>
            <a:off x="258653" y="1341871"/>
            <a:ext cx="7877184" cy="761186"/>
          </a:xfrm>
          <a:prstGeom prst="rect">
            <a:avLst/>
          </a:prstGeom>
        </p:spPr>
        <p:txBody>
          <a:bodyPr wrap="square" lIns="68022" tIns="34012" rIns="68022" bIns="34012">
            <a:spAutoFit/>
          </a:bodyPr>
          <a:lstStyle/>
          <a:p>
            <a:pPr marL="255086" indent="-255086" algn="just" defTabSz="543236" fontAlgn="base">
              <a:lnSpc>
                <a:spcPct val="150000"/>
              </a:lnSpc>
              <a:spcBef>
                <a:spcPct val="0"/>
              </a:spcBef>
              <a:spcAft>
                <a:spcPct val="0"/>
              </a:spcAft>
              <a:buFont typeface="Arial" pitchFamily="34" charset="0"/>
              <a:buChar char="•"/>
            </a:pPr>
            <a:r>
              <a:rPr lang="es-MX" sz="1500" dirty="0">
                <a:solidFill>
                  <a:prstClr val="black"/>
                </a:solidFill>
                <a:latin typeface="Montserrat" pitchFamily="2" charset="77"/>
                <a:cs typeface="Arial" charset="0"/>
              </a:rPr>
              <a:t>Para las unidades médicas de los tres niveles de atención del Instituto, como medicamentos de alto riesgo, se consideran al menos los siguientes: </a:t>
            </a:r>
          </a:p>
        </p:txBody>
      </p:sp>
      <p:graphicFrame>
        <p:nvGraphicFramePr>
          <p:cNvPr id="15" name="Diagrama 14">
            <a:extLst>
              <a:ext uri="{FF2B5EF4-FFF2-40B4-BE49-F238E27FC236}">
                <a16:creationId xmlns:a16="http://schemas.microsoft.com/office/drawing/2014/main" xmlns="" id="{2826CCAF-524E-7342-B305-6E654DD71B09}"/>
              </a:ext>
            </a:extLst>
          </p:cNvPr>
          <p:cNvGraphicFramePr/>
          <p:nvPr>
            <p:extLst>
              <p:ext uri="{D42A27DB-BD31-4B8C-83A1-F6EECF244321}">
                <p14:modId xmlns:p14="http://schemas.microsoft.com/office/powerpoint/2010/main" val="3639506842"/>
              </p:ext>
            </p:extLst>
          </p:nvPr>
        </p:nvGraphicFramePr>
        <p:xfrm>
          <a:off x="2408873" y="2182837"/>
          <a:ext cx="4762892" cy="4266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76583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ángulo 14"/>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a:solidFill>
                <a:prstClr val="white"/>
              </a:solidFill>
              <a:latin typeface="Montserrat ExtraBold" pitchFamily="2" charset="0"/>
              <a:ea typeface="Montserrat ExtraBold" pitchFamily="2" charset="0"/>
              <a:cs typeface="Montserrat ExtraBold" pitchFamily="2" charset="0"/>
            </a:endParaRPr>
          </a:p>
        </p:txBody>
      </p:sp>
      <p:sp>
        <p:nvSpPr>
          <p:cNvPr id="8" name="Rectángulo 7"/>
          <p:cNvSpPr/>
          <p:nvPr/>
        </p:nvSpPr>
        <p:spPr>
          <a:xfrm>
            <a:off x="628126" y="477901"/>
            <a:ext cx="7609278"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Montserrat ExtraBold"/>
              </a:rPr>
              <a:t>Acciones Esenciales de Seguridad del Paciente</a:t>
            </a:r>
            <a:endParaRPr lang="es-ES" sz="2100" dirty="0">
              <a:solidFill>
                <a:srgbClr val="1E4236"/>
              </a:solidFill>
              <a:latin typeface="Montserrat ExtraBold"/>
              <a:cs typeface="Montserrat ExtraBold"/>
            </a:endParaRPr>
          </a:p>
        </p:txBody>
      </p:sp>
      <p:sp>
        <p:nvSpPr>
          <p:cNvPr id="10" name="Rectángulo 5"/>
          <p:cNvSpPr/>
          <p:nvPr/>
        </p:nvSpPr>
        <p:spPr>
          <a:xfrm>
            <a:off x="198086" y="3097856"/>
            <a:ext cx="7211597" cy="1176684"/>
          </a:xfrm>
          <a:prstGeom prst="rect">
            <a:avLst/>
          </a:prstGeom>
        </p:spPr>
        <p:txBody>
          <a:bodyPr wrap="square" lIns="68022" tIns="34012" rIns="68022" bIns="34012">
            <a:spAutoFit/>
          </a:bodyPr>
          <a:lstStyle/>
          <a:p>
            <a:pPr algn="ctr" defTabSz="544181">
              <a:defRPr/>
            </a:pPr>
            <a:r>
              <a:rPr lang="es-MX" dirty="0">
                <a:solidFill>
                  <a:prstClr val="black"/>
                </a:solidFill>
                <a:latin typeface="Montserrat Regular" panose="00000500000000000000" pitchFamily="2" charset="0"/>
                <a:cs typeface="Montserrat Regular"/>
              </a:rPr>
              <a:t>ACUERDO por el que se declara la </a:t>
            </a:r>
            <a:r>
              <a:rPr lang="es-MX" b="1" dirty="0">
                <a:solidFill>
                  <a:prstClr val="black"/>
                </a:solidFill>
                <a:latin typeface="Montserrat Regular" panose="00000500000000000000" pitchFamily="2" charset="0"/>
                <a:cs typeface="Montserrat Regular"/>
              </a:rPr>
              <a:t>obligatoriedad </a:t>
            </a:r>
            <a:r>
              <a:rPr lang="es-MX" dirty="0">
                <a:solidFill>
                  <a:prstClr val="black"/>
                </a:solidFill>
                <a:latin typeface="Montserrat Regular" panose="00000500000000000000" pitchFamily="2" charset="0"/>
                <a:cs typeface="Montserrat Regular"/>
              </a:rPr>
              <a:t>de la implementación, para todos los integrantes del Sistema Nacional de Salud, del documento denominado Acciones Esenciales para la Seguridad del Paciente.</a:t>
            </a:r>
            <a:endParaRPr lang="es-ES" dirty="0">
              <a:solidFill>
                <a:prstClr val="black"/>
              </a:solidFill>
              <a:latin typeface="Montserrat Regular" panose="00000500000000000000" pitchFamily="2" charset="0"/>
              <a:cs typeface="Montserrat Regular"/>
            </a:endParaRPr>
          </a:p>
        </p:txBody>
      </p:sp>
      <p:sp>
        <p:nvSpPr>
          <p:cNvPr id="11" name="Rectángulo 6"/>
          <p:cNvSpPr>
            <a:spLocks noChangeArrowheads="1"/>
          </p:cNvSpPr>
          <p:nvPr/>
        </p:nvSpPr>
        <p:spPr bwMode="auto">
          <a:xfrm>
            <a:off x="796789" y="1465279"/>
            <a:ext cx="5536775" cy="89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b="1" dirty="0" smtClean="0">
                <a:solidFill>
                  <a:srgbClr val="1E4236"/>
                </a:solidFill>
                <a:latin typeface="Montserrat Regular" panose="00000500000000000000" pitchFamily="2" charset="0"/>
                <a:ea typeface="Montserrat Bold" pitchFamily="2" charset="0"/>
                <a:cs typeface="Montserrat Bold" pitchFamily="2" charset="0"/>
              </a:rPr>
              <a:t>El 8 de septiembre del 2017 en el DOF se Publica:</a:t>
            </a:r>
          </a:p>
          <a:p>
            <a:pPr defTabSz="543236" fontAlgn="base">
              <a:spcBef>
                <a:spcPct val="0"/>
              </a:spcBef>
              <a:spcAft>
                <a:spcPct val="0"/>
              </a:spcAft>
            </a:pPr>
            <a:endParaRPr lang="es-ES" b="1" dirty="0">
              <a:solidFill>
                <a:srgbClr val="1E4236"/>
              </a:solidFill>
              <a:latin typeface="Montserrat Regular" panose="00000500000000000000" pitchFamily="2" charset="0"/>
              <a:ea typeface="Montserrat Bold" pitchFamily="2" charset="0"/>
              <a:cs typeface="Montserrat Bold" pitchFamily="2" charset="0"/>
            </a:endParaRPr>
          </a:p>
        </p:txBody>
      </p:sp>
      <p:pic>
        <p:nvPicPr>
          <p:cNvPr id="1027" name="Picture 3">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31891" y="2542308"/>
            <a:ext cx="2677085" cy="34644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325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a16="http://schemas.microsoft.com/office/drawing/2014/main" xmlns="" id="{E354B2EA-E034-C741-A831-F6E1CE06999B}"/>
              </a:ext>
            </a:extLst>
          </p:cNvPr>
          <p:cNvSpPr/>
          <p:nvPr/>
        </p:nvSpPr>
        <p:spPr>
          <a:xfrm>
            <a:off x="125126" y="1119887"/>
            <a:ext cx="11131984" cy="7247577"/>
          </a:xfrm>
          <a:prstGeom prst="rect">
            <a:avLst/>
          </a:prstGeom>
        </p:spPr>
        <p:txBody>
          <a:bodyPr wrap="square" lIns="68022" tIns="34012" rIns="68022" bIns="34012" anchor="ctr">
            <a:spAutoFit/>
          </a:bodyPr>
          <a:lstStyle/>
          <a:p>
            <a:pPr marL="255086" indent="-255086" defTabSz="543236" fontAlgn="base">
              <a:spcBef>
                <a:spcPct val="0"/>
              </a:spcBef>
              <a:spcAft>
                <a:spcPct val="0"/>
              </a:spcAft>
              <a:buFont typeface="Arial" pitchFamily="34" charset="0"/>
              <a:buChar char="•"/>
            </a:pPr>
            <a:r>
              <a:rPr lang="es-ES_tradnl" sz="1600" dirty="0">
                <a:solidFill>
                  <a:prstClr val="black"/>
                </a:solidFill>
                <a:latin typeface="Montserrat" pitchFamily="2" charset="77"/>
                <a:cs typeface="Arial" charset="0"/>
              </a:rPr>
              <a:t>Identificar las áreas o servicios donde únicamente se deberán almacenar electrolitos concentrados.</a:t>
            </a:r>
          </a:p>
          <a:p>
            <a:pPr marL="255086" indent="-255086" defTabSz="543236" fontAlgn="base">
              <a:spcBef>
                <a:spcPct val="0"/>
              </a:spcBef>
              <a:spcAft>
                <a:spcPct val="0"/>
              </a:spcAft>
              <a:buFont typeface="Arial" pitchFamily="34" charset="0"/>
              <a:buChar char="•"/>
            </a:pPr>
            <a:endParaRPr lang="es-ES_tradnl" sz="1600" dirty="0">
              <a:solidFill>
                <a:prstClr val="black"/>
              </a:solidFill>
              <a:latin typeface="Montserrat" pitchFamily="2" charset="77"/>
              <a:cs typeface="Arial" charset="0"/>
            </a:endParaRPr>
          </a:p>
          <a:p>
            <a:pPr marL="543236" lvl="1" algn="just" defTabSz="543236" fontAlgn="base">
              <a:spcBef>
                <a:spcPct val="0"/>
              </a:spcBef>
              <a:spcAft>
                <a:spcPct val="0"/>
              </a:spcAft>
            </a:pPr>
            <a:r>
              <a:rPr lang="es-ES_tradnl" sz="1600" dirty="0">
                <a:solidFill>
                  <a:prstClr val="black"/>
                </a:solidFill>
                <a:latin typeface="Montserrat" pitchFamily="2" charset="77"/>
                <a:cs typeface="Arial" charset="0"/>
              </a:rPr>
              <a:t>Las cuales deberán incluir las siguientes:</a:t>
            </a:r>
          </a:p>
          <a:p>
            <a:pPr marL="543236" lvl="1" algn="just" defTabSz="543236" fontAlgn="base">
              <a:spcBef>
                <a:spcPct val="0"/>
              </a:spcBef>
              <a:spcAft>
                <a:spcPct val="0"/>
              </a:spcAft>
            </a:pPr>
            <a:endParaRPr lang="es-ES_tradnl" sz="1600" dirty="0">
              <a:solidFill>
                <a:prstClr val="black"/>
              </a:solidFill>
              <a:latin typeface="Montserrat" pitchFamily="2" charset="77"/>
              <a:cs typeface="Arial" charset="0"/>
            </a:endParaRPr>
          </a:p>
          <a:p>
            <a:pPr marL="883350" lvl="1" indent="-340113"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Farmacia.</a:t>
            </a:r>
          </a:p>
          <a:p>
            <a:pPr marL="883350" lvl="1" indent="-340113"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CADIT</a:t>
            </a:r>
            <a:r>
              <a:rPr lang="es-ES_tradnl" sz="1600" dirty="0">
                <a:solidFill>
                  <a:prstClr val="black"/>
                </a:solidFill>
                <a:latin typeface="Montserrat" pitchFamily="2" charset="77"/>
                <a:cs typeface="Arial" charset="0"/>
              </a:rPr>
              <a:t>, en el caso de unidades médicas de alta especialidad.</a:t>
            </a:r>
          </a:p>
          <a:p>
            <a:pPr marL="883350" lvl="1" indent="-340113" algn="just"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Cajas para Emergencias Obstétricas </a:t>
            </a:r>
            <a:r>
              <a:rPr lang="es-ES_tradnl" sz="1600" dirty="0">
                <a:solidFill>
                  <a:prstClr val="black"/>
                </a:solidFill>
                <a:latin typeface="Montserrat" pitchFamily="2" charset="77"/>
                <a:cs typeface="Arial" charset="0"/>
              </a:rPr>
              <a:t>de los diferentes servicios, según se considere necesario (sulfato de magnesio).</a:t>
            </a:r>
          </a:p>
          <a:p>
            <a:pPr marL="883350" lvl="1" indent="-340113" algn="just"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CENDIS/CEUCONDI </a:t>
            </a:r>
            <a:r>
              <a:rPr lang="es-ES_tradnl" sz="1600" dirty="0">
                <a:solidFill>
                  <a:prstClr val="black"/>
                </a:solidFill>
                <a:latin typeface="Montserrat" pitchFamily="2" charset="77"/>
                <a:cs typeface="Arial" charset="0"/>
              </a:rPr>
              <a:t>de los servicios urgencias o atención médica continua o cualquier área destinada para el almacenamiento de medicamentos obtenidos por colectivo.</a:t>
            </a:r>
          </a:p>
          <a:p>
            <a:pPr marL="883350" lvl="1" indent="-340113" algn="just"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CENDIS/CEUCONDI </a:t>
            </a:r>
            <a:r>
              <a:rPr lang="es-ES_tradnl" sz="1600" dirty="0">
                <a:solidFill>
                  <a:prstClr val="black"/>
                </a:solidFill>
                <a:latin typeface="Montserrat" pitchFamily="2" charset="77"/>
                <a:cs typeface="Arial" charset="0"/>
              </a:rPr>
              <a:t>en hospitalización o cualquier área destinada exclusivamente para el resguardo de medicamentos obtenidos por colectivo.</a:t>
            </a:r>
          </a:p>
          <a:p>
            <a:pPr marL="883350" lvl="1" indent="-340113" algn="just"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Unidad de Cuidados Intensivos</a:t>
            </a:r>
            <a:r>
              <a:rPr lang="es-ES_tradnl" sz="1600" dirty="0">
                <a:solidFill>
                  <a:prstClr val="black"/>
                </a:solidFill>
                <a:latin typeface="Montserrat" pitchFamily="2" charset="77"/>
                <a:cs typeface="Arial" charset="0"/>
              </a:rPr>
              <a:t> (adultos, pediátricos y neonatales) o unidad de cuidados intermedios.</a:t>
            </a:r>
          </a:p>
          <a:p>
            <a:pPr marL="883350" lvl="1" indent="-340113" algn="just" defTabSz="543236" fontAlgn="base">
              <a:spcBef>
                <a:spcPct val="0"/>
              </a:spcBef>
              <a:spcAft>
                <a:spcPct val="0"/>
              </a:spcAft>
              <a:buFont typeface="Wingdings" pitchFamily="2" charset="2"/>
              <a:buChar char="q"/>
            </a:pPr>
            <a:r>
              <a:rPr lang="es-ES_tradnl" sz="1600" dirty="0">
                <a:solidFill>
                  <a:prstClr val="black"/>
                </a:solidFill>
                <a:latin typeface="Montserrat" pitchFamily="2" charset="77"/>
                <a:cs typeface="Arial" charset="0"/>
              </a:rPr>
              <a:t>Servicio de </a:t>
            </a:r>
            <a:r>
              <a:rPr lang="es-ES_tradnl" sz="1600" b="1" dirty="0">
                <a:solidFill>
                  <a:srgbClr val="1D4136"/>
                </a:solidFill>
                <a:latin typeface="Montserrat" pitchFamily="2" charset="77"/>
                <a:cs typeface="Arial" charset="0"/>
              </a:rPr>
              <a:t>Hemodiálisis y Diálisis Peritoneal.</a:t>
            </a:r>
          </a:p>
          <a:p>
            <a:pPr marL="883350" lvl="1" indent="-340113" algn="just"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Quimioterapia.</a:t>
            </a:r>
          </a:p>
          <a:p>
            <a:pPr marL="883350" lvl="1" indent="-340113" algn="just" defTabSz="543236" fontAlgn="base">
              <a:spcBef>
                <a:spcPct val="0"/>
              </a:spcBef>
              <a:spcAft>
                <a:spcPct val="0"/>
              </a:spcAft>
              <a:buFont typeface="Wingdings" pitchFamily="2" charset="2"/>
              <a:buChar char="q"/>
            </a:pPr>
            <a:r>
              <a:rPr lang="es-ES_tradnl" sz="1600" b="1" dirty="0">
                <a:solidFill>
                  <a:srgbClr val="1D4136"/>
                </a:solidFill>
                <a:latin typeface="Montserrat" pitchFamily="2" charset="77"/>
                <a:cs typeface="Arial" charset="0"/>
              </a:rPr>
              <a:t>Carros de Reanimación Cardiopulmonar</a:t>
            </a:r>
            <a:r>
              <a:rPr lang="es-ES_tradnl" sz="1600" dirty="0">
                <a:solidFill>
                  <a:prstClr val="black"/>
                </a:solidFill>
                <a:latin typeface="Montserrat" pitchFamily="2" charset="77"/>
                <a:cs typeface="Arial" charset="0"/>
              </a:rPr>
              <a:t>, de acuerdo a la unidad médica, para los servicios de: hospitalización, urgencias o atención médica continua o admisión continua, unidades de cuidados intensivos (adultos, pediátricos y neonatales), unidad de cuidados intermedios,  área de recuperación, hemodiálisis y diálisis peritoneal, quimioterapia, servicios de radiodiagnóstico y medicina nuclear.</a:t>
            </a:r>
          </a:p>
          <a:p>
            <a:pPr marL="255086" indent="-255086" algn="just" defTabSz="543236" fontAlgn="base">
              <a:lnSpc>
                <a:spcPct val="150000"/>
              </a:lnSpc>
              <a:spcBef>
                <a:spcPct val="0"/>
              </a:spcBef>
              <a:spcAft>
                <a:spcPct val="0"/>
              </a:spcAft>
              <a:buFont typeface="Arial" pitchFamily="34" charset="0"/>
              <a:buChar char="•"/>
            </a:pPr>
            <a:endParaRPr lang="es-ES_tradnl"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endParaRPr lang="es-ES_tradnl"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endParaRPr lang="es-ES_tradnl" dirty="0">
              <a:solidFill>
                <a:prstClr val="black"/>
              </a:solidFill>
              <a:latin typeface="Montserrat" pitchFamily="2" charset="77"/>
              <a:cs typeface="Arial" charset="0"/>
            </a:endParaRPr>
          </a:p>
          <a:p>
            <a:pPr marL="798322" lvl="1" indent="-255086" algn="just" defTabSz="543236" fontAlgn="base">
              <a:lnSpc>
                <a:spcPct val="150000"/>
              </a:lnSpc>
              <a:spcBef>
                <a:spcPct val="0"/>
              </a:spcBef>
              <a:spcAft>
                <a:spcPct val="0"/>
              </a:spcAft>
              <a:buFont typeface="Arial" pitchFamily="34" charset="0"/>
              <a:buChar char="•"/>
            </a:pPr>
            <a:endParaRPr lang="es-ES_tradnl" dirty="0">
              <a:solidFill>
                <a:prstClr val="black"/>
              </a:solidFill>
              <a:latin typeface="Montserrat" pitchFamily="2" charset="77"/>
              <a:cs typeface="Arial" charset="0"/>
            </a:endParaRPr>
          </a:p>
          <a:p>
            <a:pPr marL="543236" lvl="1" algn="just" defTabSz="543236" fontAlgn="base">
              <a:lnSpc>
                <a:spcPct val="150000"/>
              </a:lnSpc>
              <a:spcBef>
                <a:spcPct val="0"/>
              </a:spcBef>
              <a:spcAft>
                <a:spcPct val="0"/>
              </a:spcAft>
            </a:pPr>
            <a:endParaRPr lang="es-ES_tradnl" sz="1500" dirty="0">
              <a:solidFill>
                <a:prstClr val="black"/>
              </a:solidFill>
              <a:latin typeface="Montserrat" pitchFamily="2" charset="77"/>
              <a:cs typeface="Arial" charset="0"/>
            </a:endParaRPr>
          </a:p>
        </p:txBody>
      </p:sp>
      <p:sp>
        <p:nvSpPr>
          <p:cNvPr id="3" name="Rectángulo 4">
            <a:extLst>
              <a:ext uri="{FF2B5EF4-FFF2-40B4-BE49-F238E27FC236}">
                <a16:creationId xmlns:a16="http://schemas.microsoft.com/office/drawing/2014/main" xmlns="" id="{4CB78172-64F8-7C41-9880-8DEEEB457F2C}"/>
              </a:ext>
            </a:extLst>
          </p:cNvPr>
          <p:cNvSpPr/>
          <p:nvPr/>
        </p:nvSpPr>
        <p:spPr>
          <a:xfrm>
            <a:off x="1197145" y="385530"/>
            <a:ext cx="6717635" cy="715019"/>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AESP.3 </a:t>
            </a:r>
            <a:r>
              <a:rPr lang="es-ES" sz="2100" dirty="0">
                <a:solidFill>
                  <a:srgbClr val="1E4236"/>
                </a:solidFill>
                <a:latin typeface="Montserrat ExtraBold"/>
                <a:cs typeface="Arial" charset="0"/>
              </a:rPr>
              <a:t>Mejorar la seguridad de los medicamentos de alto riesgo</a:t>
            </a:r>
          </a:p>
        </p:txBody>
      </p:sp>
      <p:sp>
        <p:nvSpPr>
          <p:cNvPr id="4" name="Rectángulo 14">
            <a:extLst>
              <a:ext uri="{FF2B5EF4-FFF2-40B4-BE49-F238E27FC236}">
                <a16:creationId xmlns:a16="http://schemas.microsoft.com/office/drawing/2014/main" xmlns="" id="{07767D80-E681-DC49-A045-7B748FBC3129}"/>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2525555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10 Conector recto"/>
          <p:cNvCxnSpPr>
            <a:cxnSpLocks/>
            <a:stCxn id="8" idx="1"/>
          </p:cNvCxnSpPr>
          <p:nvPr/>
        </p:nvCxnSpPr>
        <p:spPr>
          <a:xfrm>
            <a:off x="3958099" y="1887598"/>
            <a:ext cx="2223519" cy="3441516"/>
          </a:xfrm>
          <a:prstGeom prst="line">
            <a:avLst/>
          </a:prstGeom>
          <a:ln/>
        </p:spPr>
        <p:style>
          <a:lnRef idx="3">
            <a:schemeClr val="accent3"/>
          </a:lnRef>
          <a:fillRef idx="0">
            <a:schemeClr val="accent3"/>
          </a:fillRef>
          <a:effectRef idx="2">
            <a:schemeClr val="accent3"/>
          </a:effectRef>
          <a:fontRef idx="minor">
            <a:schemeClr val="tx1"/>
          </a:fontRef>
        </p:style>
      </p:cxnSp>
      <p:sp>
        <p:nvSpPr>
          <p:cNvPr id="2" name="Rectángulo 4"/>
          <p:cNvSpPr/>
          <p:nvPr/>
        </p:nvSpPr>
        <p:spPr>
          <a:xfrm>
            <a:off x="1197145" y="385530"/>
            <a:ext cx="6717635" cy="715019"/>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AESP.3 </a:t>
            </a:r>
            <a:r>
              <a:rPr lang="es-ES_tradnl" sz="2100" dirty="0">
                <a:solidFill>
                  <a:srgbClr val="1E4236"/>
                </a:solidFill>
                <a:latin typeface="Montserrat ExtraBold"/>
                <a:cs typeface="Arial" charset="0"/>
              </a:rPr>
              <a:t>Mejorar la seguridad de los medicamentos de alto riesgo</a:t>
            </a:r>
          </a:p>
        </p:txBody>
      </p:sp>
      <p:graphicFrame>
        <p:nvGraphicFramePr>
          <p:cNvPr id="6" name="Diagrama 5"/>
          <p:cNvGraphicFramePr/>
          <p:nvPr>
            <p:extLst>
              <p:ext uri="{D42A27DB-BD31-4B8C-83A1-F6EECF244321}">
                <p14:modId xmlns:p14="http://schemas.microsoft.com/office/powerpoint/2010/main" val="301714308"/>
              </p:ext>
            </p:extLst>
          </p:nvPr>
        </p:nvGraphicFramePr>
        <p:xfrm>
          <a:off x="279293" y="1392406"/>
          <a:ext cx="4375588" cy="4995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lecha derecha 7"/>
          <p:cNvSpPr/>
          <p:nvPr/>
        </p:nvSpPr>
        <p:spPr>
          <a:xfrm>
            <a:off x="3958097" y="1341303"/>
            <a:ext cx="1976831" cy="1092588"/>
          </a:xfrm>
          <a:prstGeom prst="rightArrow">
            <a:avLst/>
          </a:prstGeom>
          <a:solidFill>
            <a:schemeClr val="accent1"/>
          </a:solidFill>
          <a:ln>
            <a:solidFill>
              <a:schemeClr val="tx2"/>
            </a:solidFill>
          </a:ln>
        </p:spPr>
        <p:style>
          <a:lnRef idx="0">
            <a:schemeClr val="accent1"/>
          </a:lnRef>
          <a:fillRef idx="3">
            <a:schemeClr val="accent1"/>
          </a:fillRef>
          <a:effectRef idx="3">
            <a:schemeClr val="accent1"/>
          </a:effectRef>
          <a:fontRef idx="minor">
            <a:schemeClr val="lt1"/>
          </a:fontRef>
        </p:style>
        <p:txBody>
          <a:bodyPr lIns="68022" tIns="34012" rIns="68022" bIns="34012" rtlCol="0" anchor="ctr"/>
          <a:lstStyle/>
          <a:p>
            <a:pPr algn="ctr" defTabSz="680227">
              <a:defRPr/>
            </a:pPr>
            <a:endParaRPr lang="es-ES_tradnl" sz="1300" kern="0" dirty="0">
              <a:solidFill>
                <a:sysClr val="window" lastClr="FFFFFF"/>
              </a:solidFill>
            </a:endParaRPr>
          </a:p>
        </p:txBody>
      </p:sp>
      <p:sp>
        <p:nvSpPr>
          <p:cNvPr id="9" name="8 Rectángulo"/>
          <p:cNvSpPr/>
          <p:nvPr/>
        </p:nvSpPr>
        <p:spPr>
          <a:xfrm>
            <a:off x="6136303" y="5218316"/>
            <a:ext cx="2965318" cy="622686"/>
          </a:xfrm>
          <a:prstGeom prst="rect">
            <a:avLst/>
          </a:prstGeom>
        </p:spPr>
        <p:txBody>
          <a:bodyPr wrap="square" lIns="68022" tIns="34012" rIns="68022" bIns="34012">
            <a:spAutoFit/>
          </a:bodyPr>
          <a:lstStyle/>
          <a:p>
            <a:pPr defTabSz="680227">
              <a:lnSpc>
                <a:spcPct val="150000"/>
              </a:lnSpc>
              <a:buClr>
                <a:srgbClr val="7030A0"/>
              </a:buClr>
              <a:buSzPct val="150000"/>
              <a:defRPr/>
            </a:pPr>
            <a:r>
              <a:rPr lang="es-ES_tradnl" sz="1200" kern="0" dirty="0">
                <a:solidFill>
                  <a:sysClr val="windowText" lastClr="000000"/>
                </a:solidFill>
                <a:latin typeface="Montserrat" pitchFamily="2" charset="77"/>
                <a:cs typeface="Arial" charset="0"/>
              </a:rPr>
              <a:t>Independiente de lo contenido en la etiqueta colocada por el fabricante.</a:t>
            </a:r>
          </a:p>
        </p:txBody>
      </p:sp>
      <p:sp>
        <p:nvSpPr>
          <p:cNvPr id="14" name="13 Triángulo isósceles"/>
          <p:cNvSpPr/>
          <p:nvPr/>
        </p:nvSpPr>
        <p:spPr>
          <a:xfrm rot="2132987" flipV="1">
            <a:off x="5369946" y="5398476"/>
            <a:ext cx="658685" cy="484735"/>
          </a:xfrm>
          <a:prstGeom prst="triangle">
            <a:avLst>
              <a:gd name="adj" fmla="val 60618"/>
            </a:avLst>
          </a:prstGeom>
          <a:solidFill>
            <a:schemeClr val="accent3"/>
          </a:solidFill>
          <a:ln/>
        </p:spPr>
        <p:style>
          <a:lnRef idx="3">
            <a:schemeClr val="accent3"/>
          </a:lnRef>
          <a:fillRef idx="0">
            <a:schemeClr val="accent3"/>
          </a:fillRef>
          <a:effectRef idx="2">
            <a:schemeClr val="accent3"/>
          </a:effectRef>
          <a:fontRef idx="minor">
            <a:schemeClr val="tx1"/>
          </a:fontRef>
        </p:style>
        <p:txBody>
          <a:bodyPr lIns="68022" tIns="34012" rIns="68022" bIns="34012" rtlCol="0" anchor="ctr"/>
          <a:lstStyle/>
          <a:p>
            <a:pPr algn="ctr" defTabSz="543236" fontAlgn="base">
              <a:spcBef>
                <a:spcPct val="0"/>
              </a:spcBef>
              <a:spcAft>
                <a:spcPct val="0"/>
              </a:spcAft>
            </a:pPr>
            <a:endParaRPr lang="es-ES_tradnl" sz="2200" dirty="0">
              <a:solidFill>
                <a:prstClr val="black"/>
              </a:solidFill>
            </a:endParaRPr>
          </a:p>
        </p:txBody>
      </p:sp>
      <p:sp>
        <p:nvSpPr>
          <p:cNvPr id="20" name="19 Rectángulo"/>
          <p:cNvSpPr/>
          <p:nvPr/>
        </p:nvSpPr>
        <p:spPr>
          <a:xfrm>
            <a:off x="6445020" y="4652066"/>
            <a:ext cx="2064182" cy="6226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68022" tIns="34012" rIns="68022" bIns="34012" anchor="ctr">
            <a:spAutoFit/>
          </a:bodyPr>
          <a:lstStyle/>
          <a:p>
            <a:pPr algn="ctr" defTabSz="680227">
              <a:lnSpc>
                <a:spcPct val="150000"/>
              </a:lnSpc>
              <a:buClr>
                <a:srgbClr val="7030A0"/>
              </a:buClr>
              <a:buSzPct val="150000"/>
              <a:defRPr/>
            </a:pPr>
            <a:r>
              <a:rPr lang="es-ES_tradnl" sz="2400" kern="0" dirty="0">
                <a:solidFill>
                  <a:prstClr val="white"/>
                </a:solidFill>
                <a:latin typeface="Montserrat" pitchFamily="2" charset="77"/>
              </a:rPr>
              <a:t>Alerta</a:t>
            </a:r>
            <a:r>
              <a:rPr lang="es-ES_tradnl" sz="2400" kern="0" dirty="0">
                <a:solidFill>
                  <a:prstClr val="white"/>
                </a:solidFill>
                <a:latin typeface="Montserrat Bold" pitchFamily="2" charset="0"/>
              </a:rPr>
              <a:t> </a:t>
            </a:r>
            <a:r>
              <a:rPr lang="es-ES_tradnl" sz="2400" kern="0" dirty="0">
                <a:solidFill>
                  <a:prstClr val="white"/>
                </a:solidFill>
                <a:latin typeface="Montserrat" pitchFamily="2" charset="77"/>
              </a:rPr>
              <a:t>Visual</a:t>
            </a:r>
          </a:p>
        </p:txBody>
      </p:sp>
      <p:sp>
        <p:nvSpPr>
          <p:cNvPr id="12" name="Rectángulo 14">
            <a:extLst>
              <a:ext uri="{FF2B5EF4-FFF2-40B4-BE49-F238E27FC236}">
                <a16:creationId xmlns:a16="http://schemas.microsoft.com/office/drawing/2014/main" xmlns="" id="{5B7E768D-39AE-794B-A00B-BA2D7619CFF5}"/>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_tradnl"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_tradnl" sz="700" dirty="0">
              <a:solidFill>
                <a:prstClr val="white"/>
              </a:solidFill>
              <a:latin typeface="Montserrat ExtraBold" pitchFamily="2" charset="0"/>
              <a:ea typeface="Montserrat ExtraBold" pitchFamily="2" charset="0"/>
              <a:cs typeface="Montserrat ExtraBold" pitchFamily="2" charset="0"/>
            </a:endParaRPr>
          </a:p>
        </p:txBody>
      </p:sp>
      <p:grpSp>
        <p:nvGrpSpPr>
          <p:cNvPr id="28" name="Grupo 27">
            <a:extLst>
              <a:ext uri="{FF2B5EF4-FFF2-40B4-BE49-F238E27FC236}">
                <a16:creationId xmlns:a16="http://schemas.microsoft.com/office/drawing/2014/main" xmlns="" id="{7A85AF41-042E-0546-8B6E-1BD5BB281D29}"/>
              </a:ext>
            </a:extLst>
          </p:cNvPr>
          <p:cNvGrpSpPr/>
          <p:nvPr/>
        </p:nvGrpSpPr>
        <p:grpSpPr>
          <a:xfrm>
            <a:off x="5947736" y="1343737"/>
            <a:ext cx="5981909" cy="2400657"/>
            <a:chOff x="7567033" y="2379029"/>
            <a:chExt cx="7626934" cy="3520964"/>
          </a:xfrm>
        </p:grpSpPr>
        <p:sp>
          <p:nvSpPr>
            <p:cNvPr id="7" name="Rectángulo 6"/>
            <p:cNvSpPr/>
            <p:nvPr/>
          </p:nvSpPr>
          <p:spPr>
            <a:xfrm>
              <a:off x="7567033" y="2379029"/>
              <a:ext cx="7626934" cy="3520964"/>
            </a:xfrm>
            <a:prstGeom prst="rect">
              <a:avLst/>
            </a:prstGeom>
            <a:ln>
              <a:solidFill>
                <a:srgbClr val="1D4136"/>
              </a:solidFill>
            </a:ln>
          </p:spPr>
          <p:txBody>
            <a:bodyPr wrap="square">
              <a:spAutoFit/>
            </a:bodyPr>
            <a:lstStyle/>
            <a:p>
              <a:pPr marL="212571" indent="-212571" defTabSz="680227">
                <a:buClr>
                  <a:srgbClr val="1D4136"/>
                </a:buClr>
                <a:buSzPct val="150000"/>
                <a:buFont typeface="Arial" panose="020B0604020202020204" pitchFamily="34" charset="0"/>
                <a:buChar char="•"/>
                <a:defRPr/>
              </a:pPr>
              <a:endParaRPr lang="es-ES_tradnl" sz="1500" kern="0" dirty="0">
                <a:solidFill>
                  <a:sysClr val="windowText" lastClr="000000"/>
                </a:solidFill>
                <a:latin typeface="Montserrat" pitchFamily="2" charset="77"/>
                <a:cs typeface="Arial" charset="0"/>
              </a:endParaRPr>
            </a:p>
            <a:p>
              <a:pPr marL="212571" indent="-212571" defTabSz="680227">
                <a:buClr>
                  <a:srgbClr val="1D4136"/>
                </a:buClr>
                <a:buSzPct val="150000"/>
                <a:buFont typeface="Arial" panose="020B0604020202020204" pitchFamily="34" charset="0"/>
                <a:buChar char="•"/>
                <a:defRPr/>
              </a:pPr>
              <a:endParaRPr lang="es-ES_tradnl" sz="1500" kern="0" dirty="0">
                <a:solidFill>
                  <a:sysClr val="windowText" lastClr="000000"/>
                </a:solidFill>
                <a:latin typeface="Montserrat" pitchFamily="2" charset="77"/>
                <a:cs typeface="Arial" charset="0"/>
              </a:endParaRPr>
            </a:p>
            <a:p>
              <a:pPr marL="212571" indent="-212571" defTabSz="680227">
                <a:buClr>
                  <a:srgbClr val="1D4136"/>
                </a:buClr>
                <a:buSzPct val="150000"/>
                <a:buFont typeface="Arial" panose="020B0604020202020204" pitchFamily="34" charset="0"/>
                <a:buChar char="•"/>
                <a:defRPr/>
              </a:pPr>
              <a:r>
                <a:rPr lang="es-ES_tradnl" sz="1500" kern="0" dirty="0">
                  <a:solidFill>
                    <a:sysClr val="windowText" lastClr="000000"/>
                  </a:solidFill>
                  <a:latin typeface="Montserrat" pitchFamily="2" charset="77"/>
                  <a:cs typeface="Arial" charset="0"/>
                </a:rPr>
                <a:t>Retirar los electrolitos concentrados de las áreas de atención al paciente.</a:t>
              </a:r>
            </a:p>
            <a:p>
              <a:pPr marL="212571" indent="-212571" defTabSz="680227">
                <a:buClr>
                  <a:srgbClr val="1D4136"/>
                </a:buClr>
                <a:buSzPct val="150000"/>
                <a:buFont typeface="Arial" panose="020B0604020202020204" pitchFamily="34" charset="0"/>
                <a:buChar char="•"/>
                <a:defRPr/>
              </a:pPr>
              <a:r>
                <a:rPr lang="es-ES_tradnl" sz="1500" kern="0" dirty="0">
                  <a:solidFill>
                    <a:sysClr val="windowText" lastClr="000000"/>
                  </a:solidFill>
                  <a:latin typeface="Montserrat" pitchFamily="2" charset="77"/>
                  <a:cs typeface="Arial" charset="0"/>
                </a:rPr>
                <a:t>No almacenarlos de manera continua en dichas áreas.</a:t>
              </a:r>
            </a:p>
            <a:p>
              <a:pPr marL="212571" indent="-212571" defTabSz="680227">
                <a:buClr>
                  <a:srgbClr val="1D4136"/>
                </a:buClr>
                <a:buSzPct val="150000"/>
                <a:buFont typeface="Arial" panose="020B0604020202020204" pitchFamily="34" charset="0"/>
                <a:buChar char="•"/>
                <a:defRPr/>
              </a:pPr>
              <a:r>
                <a:rPr lang="es-ES_tradnl" sz="1500" kern="0" dirty="0">
                  <a:solidFill>
                    <a:sysClr val="windowText" lastClr="000000"/>
                  </a:solidFill>
                  <a:latin typeface="Montserrat" pitchFamily="2" charset="77"/>
                  <a:cs typeface="Arial" charset="0"/>
                </a:rPr>
                <a:t>Separarlos del resto de los medicamentos.</a:t>
              </a:r>
            </a:p>
            <a:p>
              <a:pPr marL="212571" indent="-212571" defTabSz="680227">
                <a:buClr>
                  <a:srgbClr val="1D4136"/>
                </a:buClr>
                <a:buSzPct val="150000"/>
                <a:buFont typeface="Arial" panose="020B0604020202020204" pitchFamily="34" charset="0"/>
                <a:buChar char="•"/>
                <a:defRPr/>
              </a:pPr>
              <a:r>
                <a:rPr lang="es-ES_tradnl" sz="1500" kern="0" dirty="0">
                  <a:solidFill>
                    <a:sysClr val="windowText" lastClr="000000"/>
                  </a:solidFill>
                  <a:latin typeface="Montserrat" pitchFamily="2" charset="77"/>
                  <a:cs typeface="Arial" charset="0"/>
                </a:rPr>
                <a:t>Identificar en qué áreas es crítico almacenar de manera permanente (Urgencias, carros de paro, UCI, etc.).</a:t>
              </a:r>
            </a:p>
            <a:p>
              <a:pPr marL="212571" indent="-212571" defTabSz="680227">
                <a:buClr>
                  <a:srgbClr val="1D4136"/>
                </a:buClr>
                <a:buSzPct val="150000"/>
                <a:buFont typeface="Arial" panose="020B0604020202020204" pitchFamily="34" charset="0"/>
                <a:buChar char="•"/>
                <a:defRPr/>
              </a:pPr>
              <a:r>
                <a:rPr lang="es-ES_tradnl" sz="1500" kern="0" dirty="0">
                  <a:solidFill>
                    <a:sysClr val="windowText" lastClr="000000"/>
                  </a:solidFill>
                  <a:latin typeface="Montserrat" pitchFamily="2" charset="77"/>
                  <a:cs typeface="Arial" charset="0"/>
                </a:rPr>
                <a:t>Definir el tiempo máximo de permanencia en las áreas donde se administran.</a:t>
              </a:r>
            </a:p>
          </p:txBody>
        </p:sp>
        <p:sp>
          <p:nvSpPr>
            <p:cNvPr id="15" name="14 Rectángulo">
              <a:extLst>
                <a:ext uri="{FF2B5EF4-FFF2-40B4-BE49-F238E27FC236}">
                  <a16:creationId xmlns:a16="http://schemas.microsoft.com/office/drawing/2014/main" xmlns="" id="{241B32D6-1B9A-D54F-83AE-487E8D71B2BA}"/>
                </a:ext>
              </a:extLst>
            </p:cNvPr>
            <p:cNvSpPr/>
            <p:nvPr/>
          </p:nvSpPr>
          <p:spPr>
            <a:xfrm>
              <a:off x="10273282" y="2506865"/>
              <a:ext cx="1823578" cy="609397"/>
            </a:xfrm>
            <a:prstGeom prst="rect">
              <a:avLst/>
            </a:prstGeom>
          </p:spPr>
          <p:txBody>
            <a:bodyPr wrap="square">
              <a:spAutoFit/>
            </a:bodyPr>
            <a:lstStyle/>
            <a:p>
              <a:pPr algn="ctr" defTabSz="543236" fontAlgn="base">
                <a:spcBef>
                  <a:spcPct val="0"/>
                </a:spcBef>
                <a:spcAft>
                  <a:spcPct val="0"/>
                </a:spcAft>
              </a:pPr>
              <a:r>
                <a:rPr lang="es-ES_tradnl" sz="2100" b="1" dirty="0">
                  <a:solidFill>
                    <a:srgbClr val="1D4136"/>
                  </a:solidFill>
                  <a:latin typeface="Montserrat" pitchFamily="2" charset="77"/>
                  <a:cs typeface="Arial" charset="0"/>
                </a:rPr>
                <a:t>Barreras</a:t>
              </a:r>
            </a:p>
          </p:txBody>
        </p:sp>
      </p:grpSp>
      <p:pic>
        <p:nvPicPr>
          <p:cNvPr id="27" name="Imagen 26">
            <a:extLst>
              <a:ext uri="{FF2B5EF4-FFF2-40B4-BE49-F238E27FC236}">
                <a16:creationId xmlns:a16="http://schemas.microsoft.com/office/drawing/2014/main" xmlns="" id="{007941CE-F37C-444B-BC5D-A27833276251}"/>
              </a:ext>
            </a:extLst>
          </p:cNvPr>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783276" y="3518034"/>
            <a:ext cx="1038407" cy="3339967"/>
          </a:xfrm>
          <a:prstGeom prst="rect">
            <a:avLst/>
          </a:prstGeom>
        </p:spPr>
      </p:pic>
      <p:sp>
        <p:nvSpPr>
          <p:cNvPr id="29" name="Elipse 28">
            <a:extLst>
              <a:ext uri="{FF2B5EF4-FFF2-40B4-BE49-F238E27FC236}">
                <a16:creationId xmlns:a16="http://schemas.microsoft.com/office/drawing/2014/main" xmlns="" id="{C8D07F82-F61E-5E40-A7A4-70548049F481}"/>
              </a:ext>
            </a:extLst>
          </p:cNvPr>
          <p:cNvSpPr/>
          <p:nvPr/>
        </p:nvSpPr>
        <p:spPr>
          <a:xfrm>
            <a:off x="10076240" y="4523021"/>
            <a:ext cx="452474" cy="370979"/>
          </a:xfrm>
          <a:prstGeom prst="ellipse">
            <a:avLst/>
          </a:prstGeom>
          <a:solidFill>
            <a:schemeClr val="tx1"/>
          </a:solidFill>
          <a:ln>
            <a:solidFill>
              <a:srgbClr val="1D4136"/>
            </a:solidFill>
          </a:ln>
        </p:spPr>
        <p:style>
          <a:lnRef idx="1">
            <a:schemeClr val="accent1"/>
          </a:lnRef>
          <a:fillRef idx="3">
            <a:schemeClr val="accent1"/>
          </a:fillRef>
          <a:effectRef idx="2">
            <a:schemeClr val="accent1"/>
          </a:effectRef>
          <a:fontRef idx="minor">
            <a:schemeClr val="lt1"/>
          </a:fontRef>
        </p:style>
        <p:txBody>
          <a:bodyPr lIns="68022" tIns="34012" rIns="68022" bIns="34012" rtlCol="0" anchor="ctr"/>
          <a:lstStyle/>
          <a:p>
            <a:pPr algn="ctr" defTabSz="543236" fontAlgn="base">
              <a:spcBef>
                <a:spcPct val="0"/>
              </a:spcBef>
              <a:spcAft>
                <a:spcPct val="0"/>
              </a:spcAft>
            </a:pPr>
            <a:endParaRPr lang="es-ES_tradnl" sz="2200" dirty="0">
              <a:solidFill>
                <a:prstClr val="white"/>
              </a:solidFill>
            </a:endParaRPr>
          </a:p>
        </p:txBody>
      </p:sp>
    </p:spTree>
    <p:extLst>
      <p:ext uri="{BB962C8B-B14F-4D97-AF65-F5344CB8AC3E}">
        <p14:creationId xmlns:p14="http://schemas.microsoft.com/office/powerpoint/2010/main" val="4849439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a16="http://schemas.microsoft.com/office/drawing/2014/main" xmlns="" id="{D1365870-9DC2-4547-86F5-F9684830520C}"/>
              </a:ext>
            </a:extLst>
          </p:cNvPr>
          <p:cNvSpPr/>
          <p:nvPr/>
        </p:nvSpPr>
        <p:spPr>
          <a:xfrm>
            <a:off x="458522" y="1433854"/>
            <a:ext cx="7759617" cy="4154430"/>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MX" sz="1500" dirty="0">
                <a:solidFill>
                  <a:prstClr val="black"/>
                </a:solidFill>
                <a:latin typeface="Montserrat" pitchFamily="2" charset="77"/>
                <a:cs typeface="Arial" charset="0"/>
              </a:rPr>
              <a:t>	</a:t>
            </a:r>
            <a:r>
              <a:rPr lang="es-ES_tradnl" sz="1500" b="1" dirty="0">
                <a:solidFill>
                  <a:srgbClr val="1D4136"/>
                </a:solidFill>
                <a:latin typeface="Montserrat" pitchFamily="2" charset="77"/>
                <a:cs typeface="Arial" charset="0"/>
              </a:rPr>
              <a:t>Alerta visual </a:t>
            </a:r>
          </a:p>
          <a:p>
            <a:pPr defTabSz="543236" fontAlgn="base">
              <a:lnSpc>
                <a:spcPct val="150000"/>
              </a:lnSpc>
              <a:spcBef>
                <a:spcPct val="0"/>
              </a:spcBef>
              <a:spcAft>
                <a:spcPct val="0"/>
              </a:spcAft>
            </a:pPr>
            <a:endParaRPr lang="es-ES_tradnl" sz="1200" b="1" dirty="0">
              <a:solidFill>
                <a:srgbClr val="1D4136"/>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El </a:t>
            </a:r>
            <a:r>
              <a:rPr lang="es-ES_tradnl" sz="1500" b="1" dirty="0">
                <a:solidFill>
                  <a:srgbClr val="1D4136"/>
                </a:solidFill>
                <a:latin typeface="Montserrat" pitchFamily="2" charset="77"/>
                <a:cs typeface="Arial" charset="0"/>
              </a:rPr>
              <a:t>administrador</a:t>
            </a:r>
            <a:r>
              <a:rPr lang="es-ES_tradnl" sz="1500" dirty="0">
                <a:solidFill>
                  <a:prstClr val="black"/>
                </a:solidFill>
                <a:latin typeface="Montserrat" pitchFamily="2" charset="77"/>
                <a:cs typeface="Arial" charset="0"/>
              </a:rPr>
              <a:t> deberá gestionar la adquisición de etiquetas circulares de color negro.</a:t>
            </a:r>
          </a:p>
          <a:p>
            <a:pPr marL="255086"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El </a:t>
            </a:r>
            <a:r>
              <a:rPr lang="es-ES_tradnl" sz="1500" b="1" dirty="0">
                <a:solidFill>
                  <a:srgbClr val="1D4136"/>
                </a:solidFill>
                <a:latin typeface="Montserrat" pitchFamily="2" charset="77"/>
                <a:cs typeface="Arial" charset="0"/>
              </a:rPr>
              <a:t>personal de farmacia </a:t>
            </a:r>
            <a:r>
              <a:rPr lang="es-ES_tradnl" sz="1500" dirty="0">
                <a:solidFill>
                  <a:prstClr val="black"/>
                </a:solidFill>
                <a:latin typeface="Montserrat" pitchFamily="2" charset="77"/>
                <a:cs typeface="Arial" charset="0"/>
              </a:rPr>
              <a:t>deberá realizar el etiquetado de cada electrolito al momento de almacenarlos en los anaqueles.</a:t>
            </a:r>
          </a:p>
          <a:p>
            <a:pPr marL="255086"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Esta alerta visual tiene la </a:t>
            </a:r>
            <a:r>
              <a:rPr lang="es-ES_tradnl" sz="1500" b="1" dirty="0">
                <a:solidFill>
                  <a:srgbClr val="1D4136"/>
                </a:solidFill>
                <a:latin typeface="Montserrat" pitchFamily="2" charset="77"/>
                <a:cs typeface="Arial" charset="0"/>
              </a:rPr>
              <a:t>finalidad de identificar </a:t>
            </a:r>
            <a:r>
              <a:rPr lang="es-ES_tradnl" sz="1500" dirty="0">
                <a:solidFill>
                  <a:prstClr val="black"/>
                </a:solidFill>
                <a:latin typeface="Montserrat" pitchFamily="2" charset="77"/>
                <a:cs typeface="Arial" charset="0"/>
              </a:rPr>
              <a:t>de manera inmediata que se trata de un medicamento de alto riesgo que requiere como barrera de seguridad la </a:t>
            </a:r>
            <a:r>
              <a:rPr lang="es-ES_tradnl" sz="1500" b="1" dirty="0">
                <a:solidFill>
                  <a:srgbClr val="1D4136"/>
                </a:solidFill>
                <a:latin typeface="Montserrat" pitchFamily="2" charset="77"/>
                <a:cs typeface="Arial" charset="0"/>
              </a:rPr>
              <a:t>doble verificación </a:t>
            </a:r>
            <a:r>
              <a:rPr lang="es-ES_tradnl" sz="1500" dirty="0">
                <a:solidFill>
                  <a:prstClr val="black"/>
                </a:solidFill>
                <a:latin typeface="Montserrat" pitchFamily="2" charset="77"/>
                <a:cs typeface="Arial" charset="0"/>
              </a:rPr>
              <a:t>durante su preparación y administración.</a:t>
            </a:r>
          </a:p>
          <a:p>
            <a:pPr marL="798322" lvl="1"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543236" lvl="1" algn="just" defTabSz="543236" fontAlgn="base">
              <a:lnSpc>
                <a:spcPct val="150000"/>
              </a:lnSpc>
              <a:spcBef>
                <a:spcPct val="0"/>
              </a:spcBef>
              <a:spcAft>
                <a:spcPct val="0"/>
              </a:spcAft>
            </a:pPr>
            <a:endParaRPr lang="es-ES_tradnl" sz="1500" dirty="0">
              <a:solidFill>
                <a:prstClr val="black"/>
              </a:solidFill>
              <a:latin typeface="Montserrat" pitchFamily="2" charset="77"/>
              <a:cs typeface="Arial" charset="0"/>
            </a:endParaRPr>
          </a:p>
        </p:txBody>
      </p:sp>
      <p:sp>
        <p:nvSpPr>
          <p:cNvPr id="3" name="Rectángulo 4">
            <a:extLst>
              <a:ext uri="{FF2B5EF4-FFF2-40B4-BE49-F238E27FC236}">
                <a16:creationId xmlns:a16="http://schemas.microsoft.com/office/drawing/2014/main" xmlns="" id="{693196FD-2B00-494C-8FFF-331D7AB52656}"/>
              </a:ext>
            </a:extLst>
          </p:cNvPr>
          <p:cNvSpPr/>
          <p:nvPr/>
        </p:nvSpPr>
        <p:spPr>
          <a:xfrm>
            <a:off x="1197145" y="385530"/>
            <a:ext cx="6717635" cy="715019"/>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AESP.3 </a:t>
            </a:r>
            <a:r>
              <a:rPr lang="es-ES" sz="2100" dirty="0">
                <a:solidFill>
                  <a:srgbClr val="1E4236"/>
                </a:solidFill>
                <a:latin typeface="Montserrat ExtraBold"/>
                <a:cs typeface="Arial" charset="0"/>
              </a:rPr>
              <a:t>Mejorar la seguridad de los medicamentos de alto riesgo</a:t>
            </a:r>
          </a:p>
        </p:txBody>
      </p:sp>
      <p:grpSp>
        <p:nvGrpSpPr>
          <p:cNvPr id="5" name="Grupo 4">
            <a:extLst>
              <a:ext uri="{FF2B5EF4-FFF2-40B4-BE49-F238E27FC236}">
                <a16:creationId xmlns:a16="http://schemas.microsoft.com/office/drawing/2014/main" xmlns="" id="{49F5541C-7B5A-AC47-8FAE-B42692314E0E}"/>
              </a:ext>
            </a:extLst>
          </p:cNvPr>
          <p:cNvGrpSpPr/>
          <p:nvPr/>
        </p:nvGrpSpPr>
        <p:grpSpPr>
          <a:xfrm>
            <a:off x="8638247" y="2271157"/>
            <a:ext cx="3220778" cy="3518065"/>
            <a:chOff x="11650579" y="5862647"/>
            <a:chExt cx="3254385" cy="4195753"/>
          </a:xfrm>
        </p:grpSpPr>
        <p:pic>
          <p:nvPicPr>
            <p:cNvPr id="6" name="Imagen 5">
              <a:extLst>
                <a:ext uri="{FF2B5EF4-FFF2-40B4-BE49-F238E27FC236}">
                  <a16:creationId xmlns:a16="http://schemas.microsoft.com/office/drawing/2014/main" xmlns="" id="{73010FCD-FA29-6946-9D0A-B2379DE9BB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50579" y="5862647"/>
              <a:ext cx="3254385" cy="4195753"/>
            </a:xfrm>
            <a:prstGeom prst="rect">
              <a:avLst/>
            </a:prstGeom>
          </p:spPr>
        </p:pic>
        <p:sp>
          <p:nvSpPr>
            <p:cNvPr id="7" name="Elipse 6">
              <a:extLst>
                <a:ext uri="{FF2B5EF4-FFF2-40B4-BE49-F238E27FC236}">
                  <a16:creationId xmlns:a16="http://schemas.microsoft.com/office/drawing/2014/main" xmlns="" id="{33DE9A63-9A21-D44D-BE87-77CA26A01F12}"/>
                </a:ext>
              </a:extLst>
            </p:cNvPr>
            <p:cNvSpPr/>
            <p:nvPr/>
          </p:nvSpPr>
          <p:spPr>
            <a:xfrm>
              <a:off x="14101118" y="7681557"/>
              <a:ext cx="530061" cy="508257"/>
            </a:xfrm>
            <a:prstGeom prst="ellipse">
              <a:avLst/>
            </a:prstGeom>
            <a:solidFill>
              <a:schemeClr val="tx1"/>
            </a:solidFill>
            <a:ln>
              <a:solidFill>
                <a:srgbClr val="1D41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3236" fontAlgn="base">
                <a:spcBef>
                  <a:spcPct val="0"/>
                </a:spcBef>
                <a:spcAft>
                  <a:spcPct val="0"/>
                </a:spcAft>
              </a:pPr>
              <a:endParaRPr lang="es-MX" sz="2200">
                <a:solidFill>
                  <a:prstClr val="white"/>
                </a:solidFill>
              </a:endParaRPr>
            </a:p>
          </p:txBody>
        </p:sp>
        <p:sp>
          <p:nvSpPr>
            <p:cNvPr id="8" name="Elipse 7">
              <a:extLst>
                <a:ext uri="{FF2B5EF4-FFF2-40B4-BE49-F238E27FC236}">
                  <a16:creationId xmlns:a16="http://schemas.microsoft.com/office/drawing/2014/main" xmlns="" id="{1F3F735F-1AC9-7E40-B972-DFDAC0B0F796}"/>
                </a:ext>
              </a:extLst>
            </p:cNvPr>
            <p:cNvSpPr/>
            <p:nvPr/>
          </p:nvSpPr>
          <p:spPr>
            <a:xfrm>
              <a:off x="13061528" y="7665228"/>
              <a:ext cx="574082" cy="513697"/>
            </a:xfrm>
            <a:prstGeom prst="ellipse">
              <a:avLst/>
            </a:prstGeom>
            <a:solidFill>
              <a:schemeClr val="tx1"/>
            </a:solidFill>
            <a:ln>
              <a:solidFill>
                <a:srgbClr val="1D41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3236" fontAlgn="base">
                <a:spcBef>
                  <a:spcPct val="0"/>
                </a:spcBef>
                <a:spcAft>
                  <a:spcPct val="0"/>
                </a:spcAft>
              </a:pPr>
              <a:endParaRPr lang="es-MX" sz="2200">
                <a:solidFill>
                  <a:prstClr val="white"/>
                </a:solidFill>
              </a:endParaRPr>
            </a:p>
          </p:txBody>
        </p:sp>
        <p:sp>
          <p:nvSpPr>
            <p:cNvPr id="9" name="Elipse 8">
              <a:extLst>
                <a:ext uri="{FF2B5EF4-FFF2-40B4-BE49-F238E27FC236}">
                  <a16:creationId xmlns:a16="http://schemas.microsoft.com/office/drawing/2014/main" xmlns="" id="{66289676-0798-3C4E-A218-47626AAAC642}"/>
                </a:ext>
              </a:extLst>
            </p:cNvPr>
            <p:cNvSpPr/>
            <p:nvPr/>
          </p:nvSpPr>
          <p:spPr>
            <a:xfrm>
              <a:off x="11956621" y="7665229"/>
              <a:ext cx="589806" cy="568126"/>
            </a:xfrm>
            <a:prstGeom prst="ellipse">
              <a:avLst/>
            </a:prstGeom>
            <a:solidFill>
              <a:schemeClr val="tx1"/>
            </a:solidFill>
            <a:ln>
              <a:solidFill>
                <a:srgbClr val="1D41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3236" fontAlgn="base">
                <a:spcBef>
                  <a:spcPct val="0"/>
                </a:spcBef>
                <a:spcAft>
                  <a:spcPct val="0"/>
                </a:spcAft>
              </a:pPr>
              <a:endParaRPr lang="es-MX" sz="2200">
                <a:solidFill>
                  <a:prstClr val="white"/>
                </a:solidFill>
              </a:endParaRPr>
            </a:p>
          </p:txBody>
        </p:sp>
      </p:grpSp>
      <p:sp>
        <p:nvSpPr>
          <p:cNvPr id="11" name="Rectángulo 14">
            <a:extLst>
              <a:ext uri="{FF2B5EF4-FFF2-40B4-BE49-F238E27FC236}">
                <a16:creationId xmlns:a16="http://schemas.microsoft.com/office/drawing/2014/main" xmlns="" id="{C16AC45D-DBEA-C64D-94D1-4ECF548E7DB0}"/>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2758631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ector angular 12"/>
          <p:cNvCxnSpPr>
            <a:cxnSpLocks/>
            <a:stCxn id="29" idx="1"/>
            <a:endCxn id="52" idx="0"/>
          </p:cNvCxnSpPr>
          <p:nvPr/>
        </p:nvCxnSpPr>
        <p:spPr>
          <a:xfrm>
            <a:off x="7289414" y="3593587"/>
            <a:ext cx="2588368" cy="263502"/>
          </a:xfrm>
          <a:prstGeom prst="bentConnector2">
            <a:avLst/>
          </a:prstGeom>
          <a:noFill/>
          <a:ln w="38100" cap="flat" cmpd="sng" algn="ctr">
            <a:solidFill>
              <a:schemeClr val="tx1"/>
            </a:solidFill>
            <a:prstDash val="sysDot"/>
            <a:miter lim="800000"/>
            <a:tailEnd type="triangle"/>
          </a:ln>
          <a:effectLst/>
        </p:spPr>
      </p:cxnSp>
      <p:cxnSp>
        <p:nvCxnSpPr>
          <p:cNvPr id="24" name="Conector angular 10"/>
          <p:cNvCxnSpPr>
            <a:cxnSpLocks/>
            <a:stCxn id="31" idx="1"/>
            <a:endCxn id="55" idx="0"/>
          </p:cNvCxnSpPr>
          <p:nvPr/>
        </p:nvCxnSpPr>
        <p:spPr>
          <a:xfrm rot="10800000" flipV="1">
            <a:off x="2710799" y="3593588"/>
            <a:ext cx="2593976" cy="263503"/>
          </a:xfrm>
          <a:prstGeom prst="bentConnector2">
            <a:avLst/>
          </a:prstGeom>
          <a:noFill/>
          <a:ln w="38100" cap="flat" cmpd="sng" algn="ctr">
            <a:solidFill>
              <a:schemeClr val="tx1"/>
            </a:solidFill>
            <a:prstDash val="sysDot"/>
            <a:miter lim="800000"/>
            <a:tailEnd type="triangle"/>
          </a:ln>
          <a:effectLst/>
        </p:spPr>
      </p:cxnSp>
      <p:grpSp>
        <p:nvGrpSpPr>
          <p:cNvPr id="26" name="Grupo 22"/>
          <p:cNvGrpSpPr/>
          <p:nvPr/>
        </p:nvGrpSpPr>
        <p:grpSpPr>
          <a:xfrm>
            <a:off x="4808617" y="2689396"/>
            <a:ext cx="2976959" cy="1808381"/>
            <a:chOff x="9113997" y="1713134"/>
            <a:chExt cx="3048000" cy="2032000"/>
          </a:xfrm>
        </p:grpSpPr>
        <p:grpSp>
          <p:nvGrpSpPr>
            <p:cNvPr id="27" name="Grupo 16"/>
            <p:cNvGrpSpPr/>
            <p:nvPr/>
          </p:nvGrpSpPr>
          <p:grpSpPr>
            <a:xfrm>
              <a:off x="9113997" y="1713134"/>
              <a:ext cx="2032000" cy="2032000"/>
              <a:chOff x="1016000" y="2032000"/>
              <a:chExt cx="2032000" cy="2032000"/>
            </a:xfrm>
          </p:grpSpPr>
          <p:sp>
            <p:nvSpPr>
              <p:cNvPr id="31" name="Triángulo isósceles 20"/>
              <p:cNvSpPr/>
              <p:nvPr/>
            </p:nvSpPr>
            <p:spPr>
              <a:xfrm>
                <a:off x="1016000" y="2032000"/>
                <a:ext cx="2032000" cy="2032000"/>
              </a:xfrm>
              <a:prstGeom prst="triangle">
                <a:avLst/>
              </a:prstGeom>
              <a:blipFill rotWithShape="0">
                <a:blip r:embed="rId4" cstate="email">
                  <a:extLst>
                    <a:ext uri="{28A0092B-C50C-407E-A947-70E740481C1C}">
                      <a14:useLocalDpi xmlns:a14="http://schemas.microsoft.com/office/drawing/2010/main"/>
                    </a:ext>
                  </a:extLst>
                </a:blip>
                <a:stretch>
                  <a:fillRect/>
                </a:stretch>
              </a:blipFill>
              <a:ln w="12700" cap="flat" cmpd="sng" algn="ctr">
                <a:noFill/>
                <a:prstDash val="solid"/>
                <a:miter lim="800000"/>
              </a:ln>
              <a:effectLst/>
            </p:spPr>
          </p:sp>
          <p:sp>
            <p:nvSpPr>
              <p:cNvPr id="32" name="Triángulo isósceles 4"/>
              <p:cNvSpPr txBox="1"/>
              <p:nvPr/>
            </p:nvSpPr>
            <p:spPr>
              <a:xfrm>
                <a:off x="1524000" y="3048000"/>
                <a:ext cx="1016000" cy="1016000"/>
              </a:xfrm>
              <a:prstGeom prst="rect">
                <a:avLst/>
              </a:prstGeom>
              <a:noFill/>
              <a:ln>
                <a:noFill/>
              </a:ln>
              <a:effectLst/>
            </p:spPr>
            <p:txBody>
              <a:bodyPr spcFirstLastPara="0" vert="horz" wrap="square" lIns="87630" tIns="87630" rIns="87630" bIns="87630" numCol="1" spcCol="1270" anchor="ctr" anchorCtr="0">
                <a:noAutofit/>
              </a:bodyPr>
              <a:lstStyle/>
              <a:p>
                <a:pPr algn="ctr" defTabSz="760530">
                  <a:lnSpc>
                    <a:spcPct val="90000"/>
                  </a:lnSpc>
                  <a:spcBef>
                    <a:spcPct val="0"/>
                  </a:spcBef>
                  <a:spcAft>
                    <a:spcPct val="35000"/>
                  </a:spcAft>
                  <a:defRPr/>
                </a:pPr>
                <a:endParaRPr lang="es-ES_tradnl" sz="1500" dirty="0">
                  <a:solidFill>
                    <a:sysClr val="window" lastClr="FFFFFF"/>
                  </a:solidFill>
                  <a:latin typeface="Montserrat Bold" pitchFamily="2" charset="0"/>
                </a:endParaRPr>
              </a:p>
            </p:txBody>
          </p:sp>
        </p:grpSp>
        <p:grpSp>
          <p:nvGrpSpPr>
            <p:cNvPr id="28" name="Grupo 17"/>
            <p:cNvGrpSpPr/>
            <p:nvPr/>
          </p:nvGrpSpPr>
          <p:grpSpPr>
            <a:xfrm>
              <a:off x="10129997" y="1713134"/>
              <a:ext cx="2032000" cy="2032000"/>
              <a:chOff x="2032000" y="2032000"/>
              <a:chExt cx="2032000" cy="2032000"/>
            </a:xfrm>
          </p:grpSpPr>
          <p:sp>
            <p:nvSpPr>
              <p:cNvPr id="29" name="Triángulo isósceles 18"/>
              <p:cNvSpPr/>
              <p:nvPr/>
            </p:nvSpPr>
            <p:spPr>
              <a:xfrm rot="10800000">
                <a:off x="2032000" y="2032000"/>
                <a:ext cx="2032000" cy="2032000"/>
              </a:xfrm>
              <a:prstGeom prst="triangle">
                <a:avLst/>
              </a:prstGeom>
              <a:blipFill rotWithShape="0">
                <a:blip r:embed="rId5" cstate="email">
                  <a:extLst>
                    <a:ext uri="{28A0092B-C50C-407E-A947-70E740481C1C}">
                      <a14:useLocalDpi xmlns:a14="http://schemas.microsoft.com/office/drawing/2010/main"/>
                    </a:ext>
                  </a:extLst>
                </a:blip>
                <a:stretch>
                  <a:fillRect/>
                </a:stretch>
              </a:blipFill>
              <a:ln w="12700" cap="flat" cmpd="sng" algn="ctr">
                <a:noFill/>
                <a:prstDash val="solid"/>
                <a:miter lim="800000"/>
              </a:ln>
              <a:effectLst/>
            </p:spPr>
          </p:sp>
          <p:sp>
            <p:nvSpPr>
              <p:cNvPr id="30" name="Triángulo isósceles 6"/>
              <p:cNvSpPr txBox="1"/>
              <p:nvPr/>
            </p:nvSpPr>
            <p:spPr>
              <a:xfrm rot="21600000">
                <a:off x="2540000" y="2032000"/>
                <a:ext cx="1016000" cy="1016000"/>
              </a:xfrm>
              <a:prstGeom prst="rect">
                <a:avLst/>
              </a:prstGeom>
              <a:noFill/>
              <a:ln>
                <a:noFill/>
              </a:ln>
              <a:effectLst/>
            </p:spPr>
            <p:txBody>
              <a:bodyPr spcFirstLastPara="0" vert="horz" wrap="square" lIns="87630" tIns="87630" rIns="87630" bIns="87630" numCol="1" spcCol="1270" anchor="ctr" anchorCtr="0">
                <a:noAutofit/>
              </a:bodyPr>
              <a:lstStyle/>
              <a:p>
                <a:pPr algn="ctr" defTabSz="760530">
                  <a:lnSpc>
                    <a:spcPct val="90000"/>
                  </a:lnSpc>
                  <a:spcBef>
                    <a:spcPct val="0"/>
                  </a:spcBef>
                  <a:spcAft>
                    <a:spcPct val="35000"/>
                  </a:spcAft>
                  <a:defRPr/>
                </a:pPr>
                <a:endParaRPr lang="es-ES_tradnl" sz="1500" dirty="0">
                  <a:solidFill>
                    <a:sysClr val="window" lastClr="FFFFFF"/>
                  </a:solidFill>
                  <a:latin typeface="Montserrat Bold" pitchFamily="2" charset="0"/>
                </a:endParaRPr>
              </a:p>
            </p:txBody>
          </p:sp>
        </p:grpSp>
      </p:grpSp>
      <p:grpSp>
        <p:nvGrpSpPr>
          <p:cNvPr id="44" name="43 Grupo"/>
          <p:cNvGrpSpPr/>
          <p:nvPr/>
        </p:nvGrpSpPr>
        <p:grpSpPr>
          <a:xfrm>
            <a:off x="4925810" y="1291934"/>
            <a:ext cx="2624843" cy="818463"/>
            <a:chOff x="2417755" y="53251"/>
            <a:chExt cx="1910803" cy="1200412"/>
          </a:xfrm>
          <a:scene3d>
            <a:camera prst="orthographicFront">
              <a:rot lat="0" lon="0" rev="0"/>
            </a:camera>
            <a:lightRig rig="contrasting" dir="t">
              <a:rot lat="0" lon="0" rev="1200000"/>
            </a:lightRig>
          </a:scene3d>
        </p:grpSpPr>
        <p:sp>
          <p:nvSpPr>
            <p:cNvPr id="45" name="44 Rectángulo"/>
            <p:cNvSpPr/>
            <p:nvPr/>
          </p:nvSpPr>
          <p:spPr>
            <a:xfrm>
              <a:off x="2417755" y="53251"/>
              <a:ext cx="1910803" cy="1200412"/>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46" name="45 Rectángulo"/>
            <p:cNvSpPr/>
            <p:nvPr/>
          </p:nvSpPr>
          <p:spPr>
            <a:xfrm>
              <a:off x="2417755" y="53251"/>
              <a:ext cx="1910803" cy="12004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925864" fontAlgn="base">
                <a:lnSpc>
                  <a:spcPct val="90000"/>
                </a:lnSpc>
                <a:spcBef>
                  <a:spcPct val="0"/>
                </a:spcBef>
                <a:spcAft>
                  <a:spcPct val="35000"/>
                </a:spcAft>
              </a:pPr>
              <a:r>
                <a:rPr lang="es-ES_tradnl" b="1" dirty="0">
                  <a:solidFill>
                    <a:prstClr val="white"/>
                  </a:solidFill>
                  <a:latin typeface="Montserrat" pitchFamily="2" charset="77"/>
                </a:rPr>
                <a:t>Doble verificación</a:t>
              </a:r>
            </a:p>
          </p:txBody>
        </p:sp>
      </p:grpSp>
      <p:grpSp>
        <p:nvGrpSpPr>
          <p:cNvPr id="47" name="46 Grupo"/>
          <p:cNvGrpSpPr/>
          <p:nvPr/>
        </p:nvGrpSpPr>
        <p:grpSpPr>
          <a:xfrm>
            <a:off x="1553150" y="2680064"/>
            <a:ext cx="2315294" cy="638182"/>
            <a:chOff x="0" y="1420034"/>
            <a:chExt cx="1927476" cy="963738"/>
          </a:xfrm>
          <a:scene3d>
            <a:camera prst="orthographicFront">
              <a:rot lat="0" lon="0" rev="0"/>
            </a:camera>
            <a:lightRig rig="contrasting" dir="t">
              <a:rot lat="0" lon="0" rev="1200000"/>
            </a:lightRig>
          </a:scene3d>
        </p:grpSpPr>
        <p:sp>
          <p:nvSpPr>
            <p:cNvPr id="57" name="56 Rectángulo"/>
            <p:cNvSpPr/>
            <p:nvPr/>
          </p:nvSpPr>
          <p:spPr>
            <a:xfrm>
              <a:off x="0" y="1420034"/>
              <a:ext cx="1927476" cy="963738"/>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58" name="57 Rectángulo"/>
            <p:cNvSpPr/>
            <p:nvPr/>
          </p:nvSpPr>
          <p:spPr>
            <a:xfrm>
              <a:off x="0" y="1420034"/>
              <a:ext cx="1927476" cy="9637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661332" fontAlgn="base">
                <a:lnSpc>
                  <a:spcPct val="90000"/>
                </a:lnSpc>
                <a:spcBef>
                  <a:spcPct val="0"/>
                </a:spcBef>
                <a:spcAft>
                  <a:spcPct val="35000"/>
                </a:spcAft>
              </a:pPr>
              <a:r>
                <a:rPr lang="es-ES_tradnl" b="1" dirty="0">
                  <a:solidFill>
                    <a:prstClr val="white"/>
                  </a:solidFill>
                  <a:latin typeface="Montserrat" pitchFamily="2" charset="77"/>
                </a:rPr>
                <a:t>Preparación</a:t>
              </a:r>
            </a:p>
          </p:txBody>
        </p:sp>
      </p:grpSp>
      <p:grpSp>
        <p:nvGrpSpPr>
          <p:cNvPr id="48" name="47 Grupo"/>
          <p:cNvGrpSpPr/>
          <p:nvPr/>
        </p:nvGrpSpPr>
        <p:grpSpPr>
          <a:xfrm>
            <a:off x="1045908" y="3857092"/>
            <a:ext cx="3329780" cy="1036081"/>
            <a:chOff x="292625" y="2974871"/>
            <a:chExt cx="1927476" cy="963738"/>
          </a:xfrm>
          <a:scene3d>
            <a:camera prst="orthographicFront">
              <a:rot lat="0" lon="0" rev="0"/>
            </a:camera>
            <a:lightRig rig="contrasting" dir="t">
              <a:rot lat="0" lon="0" rev="1200000"/>
            </a:lightRig>
          </a:scene3d>
        </p:grpSpPr>
        <p:sp>
          <p:nvSpPr>
            <p:cNvPr id="55" name="54 Rectángulo"/>
            <p:cNvSpPr/>
            <p:nvPr/>
          </p:nvSpPr>
          <p:spPr>
            <a:xfrm>
              <a:off x="292625" y="2974871"/>
              <a:ext cx="1927476" cy="963738"/>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56" name="55 Rectángulo"/>
            <p:cNvSpPr/>
            <p:nvPr/>
          </p:nvSpPr>
          <p:spPr>
            <a:xfrm>
              <a:off x="292625" y="2974871"/>
              <a:ext cx="1927476" cy="9637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255" tIns="8255" rIns="8255" bIns="8255" numCol="1" spcCol="1270" anchor="ctr" anchorCtr="0">
              <a:noAutofit/>
            </a:bodyPr>
            <a:lstStyle/>
            <a:p>
              <a:pPr algn="ctr" defTabSz="429865" fontAlgn="base">
                <a:lnSpc>
                  <a:spcPct val="90000"/>
                </a:lnSpc>
                <a:spcBef>
                  <a:spcPct val="0"/>
                </a:spcBef>
                <a:spcAft>
                  <a:spcPct val="35000"/>
                </a:spcAft>
              </a:pPr>
              <a:r>
                <a:rPr lang="es-ES_tradnl" sz="1500" dirty="0">
                  <a:solidFill>
                    <a:prstClr val="white"/>
                  </a:solidFill>
                  <a:latin typeface="Montserrat Light" pitchFamily="2" charset="0"/>
                </a:rPr>
                <a:t>Por dos personas competentes en el momento mismo en que se </a:t>
              </a:r>
              <a:r>
                <a:rPr lang="es-ES_tradnl" sz="1500" b="1" dirty="0">
                  <a:solidFill>
                    <a:prstClr val="white"/>
                  </a:solidFill>
                  <a:latin typeface="Montserrat Light" pitchFamily="2" charset="0"/>
                </a:rPr>
                <a:t>preparan</a:t>
              </a:r>
              <a:r>
                <a:rPr lang="es-ES_tradnl" sz="1500" dirty="0">
                  <a:solidFill>
                    <a:prstClr val="white"/>
                  </a:solidFill>
                  <a:latin typeface="Montserrat Light" pitchFamily="2" charset="0"/>
                </a:rPr>
                <a:t> los medicamentos.</a:t>
              </a:r>
            </a:p>
          </p:txBody>
        </p:sp>
      </p:grpSp>
      <p:grpSp>
        <p:nvGrpSpPr>
          <p:cNvPr id="49" name="48 Grupo"/>
          <p:cNvGrpSpPr/>
          <p:nvPr/>
        </p:nvGrpSpPr>
        <p:grpSpPr>
          <a:xfrm>
            <a:off x="8720134" y="2680064"/>
            <a:ext cx="2315294" cy="638182"/>
            <a:chOff x="5249743" y="1420169"/>
            <a:chExt cx="1927476" cy="963738"/>
          </a:xfrm>
          <a:scene3d>
            <a:camera prst="orthographicFront">
              <a:rot lat="0" lon="0" rev="0"/>
            </a:camera>
            <a:lightRig rig="contrasting" dir="t">
              <a:rot lat="0" lon="0" rev="1200000"/>
            </a:lightRig>
          </a:scene3d>
        </p:grpSpPr>
        <p:sp>
          <p:nvSpPr>
            <p:cNvPr id="53" name="52 Rectángulo"/>
            <p:cNvSpPr/>
            <p:nvPr/>
          </p:nvSpPr>
          <p:spPr>
            <a:xfrm>
              <a:off x="5249743" y="1420169"/>
              <a:ext cx="1927476" cy="963738"/>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54" name="53 Rectángulo"/>
            <p:cNvSpPr/>
            <p:nvPr/>
          </p:nvSpPr>
          <p:spPr>
            <a:xfrm>
              <a:off x="5249743" y="1420169"/>
              <a:ext cx="1927476" cy="9637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661332" fontAlgn="base">
                <a:lnSpc>
                  <a:spcPct val="90000"/>
                </a:lnSpc>
                <a:spcBef>
                  <a:spcPct val="0"/>
                </a:spcBef>
                <a:spcAft>
                  <a:spcPct val="35000"/>
                </a:spcAft>
              </a:pPr>
              <a:r>
                <a:rPr lang="es-ES_tradnl" b="1" dirty="0">
                  <a:solidFill>
                    <a:prstClr val="white"/>
                  </a:solidFill>
                  <a:latin typeface="Montserrat" pitchFamily="2" charset="77"/>
                </a:rPr>
                <a:t>Administración</a:t>
              </a:r>
            </a:p>
          </p:txBody>
        </p:sp>
      </p:grpSp>
      <p:grpSp>
        <p:nvGrpSpPr>
          <p:cNvPr id="50" name="49 Grupo"/>
          <p:cNvGrpSpPr/>
          <p:nvPr/>
        </p:nvGrpSpPr>
        <p:grpSpPr>
          <a:xfrm>
            <a:off x="8253985" y="3857089"/>
            <a:ext cx="3247592" cy="1129017"/>
            <a:chOff x="4877585" y="2974881"/>
            <a:chExt cx="2175566" cy="963738"/>
          </a:xfrm>
          <a:scene3d>
            <a:camera prst="orthographicFront">
              <a:rot lat="0" lon="0" rev="0"/>
            </a:camera>
            <a:lightRig rig="contrasting" dir="t">
              <a:rot lat="0" lon="0" rev="1200000"/>
            </a:lightRig>
          </a:scene3d>
        </p:grpSpPr>
        <p:sp>
          <p:nvSpPr>
            <p:cNvPr id="51" name="50 Rectángulo"/>
            <p:cNvSpPr/>
            <p:nvPr/>
          </p:nvSpPr>
          <p:spPr>
            <a:xfrm>
              <a:off x="5125675" y="2974881"/>
              <a:ext cx="1927476" cy="963738"/>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52" name="51 Rectángulo"/>
            <p:cNvSpPr/>
            <p:nvPr/>
          </p:nvSpPr>
          <p:spPr>
            <a:xfrm>
              <a:off x="4877585" y="2974881"/>
              <a:ext cx="2175566" cy="963738"/>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algn="ctr" defTabSz="429865" fontAlgn="base">
                <a:lnSpc>
                  <a:spcPct val="90000"/>
                </a:lnSpc>
                <a:spcBef>
                  <a:spcPct val="0"/>
                </a:spcBef>
                <a:spcAft>
                  <a:spcPct val="35000"/>
                </a:spcAft>
              </a:pPr>
              <a:r>
                <a:rPr lang="es-ES_tradnl" sz="1500" dirty="0">
                  <a:solidFill>
                    <a:prstClr val="white"/>
                  </a:solidFill>
                  <a:latin typeface="Montserrat Light" pitchFamily="2" charset="0"/>
                </a:rPr>
                <a:t>Por dos personas competentes en el momento mismo del proceso de </a:t>
              </a:r>
              <a:r>
                <a:rPr lang="es-ES_tradnl" sz="1500" b="1" dirty="0">
                  <a:solidFill>
                    <a:prstClr val="white"/>
                  </a:solidFill>
                  <a:latin typeface="Montserrat Light" pitchFamily="2" charset="0"/>
                </a:rPr>
                <a:t>administración.</a:t>
              </a:r>
            </a:p>
          </p:txBody>
        </p:sp>
      </p:grpSp>
      <p:cxnSp>
        <p:nvCxnSpPr>
          <p:cNvPr id="63" name="62 Conector recto de flecha"/>
          <p:cNvCxnSpPr>
            <a:cxnSpLocks/>
            <a:stCxn id="45" idx="2"/>
            <a:endCxn id="53" idx="1"/>
          </p:cNvCxnSpPr>
          <p:nvPr/>
        </p:nvCxnSpPr>
        <p:spPr>
          <a:xfrm>
            <a:off x="6238231" y="2110396"/>
            <a:ext cx="2481905" cy="888758"/>
          </a:xfrm>
          <a:prstGeom prst="straightConnector1">
            <a:avLst/>
          </a:prstGeom>
          <a:noFill/>
          <a:ln w="38100" cap="flat" cmpd="sng" algn="ctr">
            <a:solidFill>
              <a:schemeClr val="tx1"/>
            </a:solidFill>
            <a:prstDash val="sysDot"/>
            <a:miter lim="800000"/>
            <a:tailEnd type="triangle"/>
          </a:ln>
          <a:effectLst/>
        </p:spPr>
      </p:cxnSp>
      <p:cxnSp>
        <p:nvCxnSpPr>
          <p:cNvPr id="65" name="64 Conector recto de flecha"/>
          <p:cNvCxnSpPr>
            <a:cxnSpLocks/>
            <a:stCxn id="45" idx="2"/>
            <a:endCxn id="57" idx="3"/>
          </p:cNvCxnSpPr>
          <p:nvPr/>
        </p:nvCxnSpPr>
        <p:spPr>
          <a:xfrm flipH="1">
            <a:off x="3868446" y="2110396"/>
            <a:ext cx="2369785" cy="888758"/>
          </a:xfrm>
          <a:prstGeom prst="straightConnector1">
            <a:avLst/>
          </a:prstGeom>
          <a:noFill/>
          <a:ln w="38100" cap="flat" cmpd="sng" algn="ctr">
            <a:solidFill>
              <a:schemeClr val="tx1"/>
            </a:solidFill>
            <a:prstDash val="sysDot"/>
            <a:miter lim="800000"/>
            <a:tailEnd type="triangle"/>
          </a:ln>
          <a:effectLst/>
        </p:spPr>
      </p:cxnSp>
      <p:sp>
        <p:nvSpPr>
          <p:cNvPr id="33" name="Rectángulo 25"/>
          <p:cNvSpPr/>
          <p:nvPr/>
        </p:nvSpPr>
        <p:spPr>
          <a:xfrm>
            <a:off x="216805" y="1476040"/>
            <a:ext cx="4673513" cy="345687"/>
          </a:xfrm>
          <a:prstGeom prst="rect">
            <a:avLst/>
          </a:prstGeom>
        </p:spPr>
        <p:txBody>
          <a:bodyPr wrap="square" lIns="68022" tIns="34012" rIns="68022" bIns="34012">
            <a:spAutoFit/>
          </a:bodyPr>
          <a:lstStyle/>
          <a:p>
            <a:pPr marL="255086" indent="-255086" defTabSz="543236" fontAlgn="base">
              <a:spcBef>
                <a:spcPct val="0"/>
              </a:spcBef>
              <a:spcAft>
                <a:spcPct val="0"/>
              </a:spcAft>
              <a:buFont typeface="Wingdings" pitchFamily="2" charset="2"/>
              <a:buChar char="§"/>
            </a:pPr>
            <a:r>
              <a:rPr lang="es-ES_tradnl" dirty="0">
                <a:solidFill>
                  <a:prstClr val="black"/>
                </a:solidFill>
                <a:latin typeface="Montserrat" pitchFamily="2" charset="77"/>
                <a:cs typeface="Arial" charset="0"/>
              </a:rPr>
              <a:t>Se omite en situaciones de urgencia.</a:t>
            </a:r>
          </a:p>
        </p:txBody>
      </p:sp>
      <p:sp>
        <p:nvSpPr>
          <p:cNvPr id="34" name="Rectángulo 14">
            <a:extLst>
              <a:ext uri="{FF2B5EF4-FFF2-40B4-BE49-F238E27FC236}">
                <a16:creationId xmlns:a16="http://schemas.microsoft.com/office/drawing/2014/main" xmlns="" id="{714D28CB-FE07-4F41-8EF2-83DA8971CB3A}"/>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_tradnl"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_tradnl" sz="700" dirty="0">
              <a:solidFill>
                <a:prstClr val="white"/>
              </a:solidFill>
              <a:latin typeface="Montserrat ExtraBold" pitchFamily="2" charset="0"/>
              <a:ea typeface="Montserrat ExtraBold" pitchFamily="2" charset="0"/>
              <a:cs typeface="Montserrat ExtraBold" pitchFamily="2" charset="0"/>
            </a:endParaRPr>
          </a:p>
        </p:txBody>
      </p:sp>
      <p:sp>
        <p:nvSpPr>
          <p:cNvPr id="35" name="Rectángulo 4">
            <a:extLst>
              <a:ext uri="{FF2B5EF4-FFF2-40B4-BE49-F238E27FC236}">
                <a16:creationId xmlns:a16="http://schemas.microsoft.com/office/drawing/2014/main" xmlns="" id="{BA07C45D-2E12-A146-AD1E-5255C348D6EE}"/>
              </a:ext>
            </a:extLst>
          </p:cNvPr>
          <p:cNvSpPr/>
          <p:nvPr/>
        </p:nvSpPr>
        <p:spPr>
          <a:xfrm>
            <a:off x="1266245" y="445712"/>
            <a:ext cx="6717635" cy="715019"/>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AESP.3 </a:t>
            </a:r>
            <a:r>
              <a:rPr lang="es-ES_tradnl" sz="2100" dirty="0">
                <a:solidFill>
                  <a:srgbClr val="1E4236"/>
                </a:solidFill>
                <a:latin typeface="Montserrat ExtraBold"/>
                <a:cs typeface="Arial" charset="0"/>
              </a:rPr>
              <a:t>Mejorar la seguridad de los medicamentos de alto riesgo</a:t>
            </a:r>
          </a:p>
        </p:txBody>
      </p:sp>
      <p:grpSp>
        <p:nvGrpSpPr>
          <p:cNvPr id="36" name="49 Grupo">
            <a:extLst>
              <a:ext uri="{FF2B5EF4-FFF2-40B4-BE49-F238E27FC236}">
                <a16:creationId xmlns:a16="http://schemas.microsoft.com/office/drawing/2014/main" xmlns="" id="{58E621C1-371A-BE44-BDAD-6B40652ED723}"/>
              </a:ext>
            </a:extLst>
          </p:cNvPr>
          <p:cNvGrpSpPr/>
          <p:nvPr/>
        </p:nvGrpSpPr>
        <p:grpSpPr>
          <a:xfrm>
            <a:off x="3136759" y="5272356"/>
            <a:ext cx="6268833" cy="1139237"/>
            <a:chOff x="4877585" y="2974881"/>
            <a:chExt cx="2258549" cy="972462"/>
          </a:xfrm>
          <a:scene3d>
            <a:camera prst="orthographicFront">
              <a:rot lat="0" lon="0" rev="0"/>
            </a:camera>
            <a:lightRig rig="contrasting" dir="t">
              <a:rot lat="0" lon="0" rev="1200000"/>
            </a:lightRig>
          </a:scene3d>
        </p:grpSpPr>
        <p:sp>
          <p:nvSpPr>
            <p:cNvPr id="37" name="50 Rectángulo">
              <a:extLst>
                <a:ext uri="{FF2B5EF4-FFF2-40B4-BE49-F238E27FC236}">
                  <a16:creationId xmlns:a16="http://schemas.microsoft.com/office/drawing/2014/main" xmlns="" id="{8AE6E79B-CC90-1148-91D8-EFD36C6CDB39}"/>
                </a:ext>
              </a:extLst>
            </p:cNvPr>
            <p:cNvSpPr/>
            <p:nvPr/>
          </p:nvSpPr>
          <p:spPr>
            <a:xfrm>
              <a:off x="5125675" y="2974881"/>
              <a:ext cx="1927476" cy="963738"/>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sp>
        <p:sp>
          <p:nvSpPr>
            <p:cNvPr id="38" name="51 Rectángulo">
              <a:extLst>
                <a:ext uri="{FF2B5EF4-FFF2-40B4-BE49-F238E27FC236}">
                  <a16:creationId xmlns:a16="http://schemas.microsoft.com/office/drawing/2014/main" xmlns="" id="{94BA932F-9A79-5F4A-8EFF-2A7CE4D72840}"/>
                </a:ext>
              </a:extLst>
            </p:cNvPr>
            <p:cNvSpPr/>
            <p:nvPr/>
          </p:nvSpPr>
          <p:spPr>
            <a:xfrm>
              <a:off x="4877585" y="2983605"/>
              <a:ext cx="2258549" cy="963738"/>
            </a:xfrm>
            <a:prstGeom prst="rect">
              <a:avLst/>
            </a:prstGeom>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algn="ctr" defTabSz="429865" fontAlgn="base">
                <a:lnSpc>
                  <a:spcPct val="90000"/>
                </a:lnSpc>
                <a:spcBef>
                  <a:spcPct val="0"/>
                </a:spcBef>
                <a:spcAft>
                  <a:spcPct val="35000"/>
                </a:spcAft>
              </a:pPr>
              <a:r>
                <a:rPr lang="es-ES_tradnl" sz="1500" dirty="0">
                  <a:solidFill>
                    <a:prstClr val="white"/>
                  </a:solidFill>
                  <a:latin typeface="Montserrat" pitchFamily="2" charset="77"/>
                </a:rPr>
                <a:t>1er persona realiza la acción (preparación y administración)</a:t>
              </a:r>
            </a:p>
            <a:p>
              <a:pPr algn="ctr" defTabSz="429865" fontAlgn="base">
                <a:lnSpc>
                  <a:spcPct val="90000"/>
                </a:lnSpc>
                <a:spcBef>
                  <a:spcPct val="0"/>
                </a:spcBef>
                <a:spcAft>
                  <a:spcPct val="35000"/>
                </a:spcAft>
              </a:pPr>
              <a:r>
                <a:rPr lang="es-ES_tradnl" sz="1500" dirty="0">
                  <a:solidFill>
                    <a:prstClr val="white"/>
                  </a:solidFill>
                  <a:latin typeface="Montserrat" pitchFamily="2" charset="77"/>
                </a:rPr>
                <a:t>2da persona realiza un proceso consciente de verificación justo en el  momento que esa acción (preparación y administración) se está realizando.</a:t>
              </a:r>
            </a:p>
          </p:txBody>
        </p:sp>
      </p:grpSp>
      <p:cxnSp>
        <p:nvCxnSpPr>
          <p:cNvPr id="59" name="Conector angular 12">
            <a:extLst>
              <a:ext uri="{FF2B5EF4-FFF2-40B4-BE49-F238E27FC236}">
                <a16:creationId xmlns:a16="http://schemas.microsoft.com/office/drawing/2014/main" xmlns="" id="{A35037B4-8C54-F143-A957-8AE96B7DFC24}"/>
              </a:ext>
            </a:extLst>
          </p:cNvPr>
          <p:cNvCxnSpPr>
            <a:cxnSpLocks/>
            <a:stCxn id="52" idx="2"/>
            <a:endCxn id="38" idx="3"/>
          </p:cNvCxnSpPr>
          <p:nvPr/>
        </p:nvCxnSpPr>
        <p:spPr>
          <a:xfrm rot="5400000">
            <a:off x="9211198" y="5180502"/>
            <a:ext cx="860978" cy="472189"/>
          </a:xfrm>
          <a:prstGeom prst="bentConnector2">
            <a:avLst/>
          </a:prstGeom>
          <a:noFill/>
          <a:ln w="38100" cap="flat" cmpd="sng" algn="ctr">
            <a:solidFill>
              <a:schemeClr val="tx1"/>
            </a:solidFill>
            <a:prstDash val="sysDot"/>
            <a:miter lim="800000"/>
            <a:tailEnd type="triangle"/>
          </a:ln>
          <a:effectLst/>
        </p:spPr>
      </p:cxnSp>
      <p:cxnSp>
        <p:nvCxnSpPr>
          <p:cNvPr id="60" name="Conector angular 12">
            <a:extLst>
              <a:ext uri="{FF2B5EF4-FFF2-40B4-BE49-F238E27FC236}">
                <a16:creationId xmlns:a16="http://schemas.microsoft.com/office/drawing/2014/main" xmlns="" id="{5E065699-1A66-0B43-956C-78272957CC90}"/>
              </a:ext>
            </a:extLst>
          </p:cNvPr>
          <p:cNvCxnSpPr>
            <a:cxnSpLocks/>
            <a:stCxn id="55" idx="2"/>
            <a:endCxn id="38" idx="1"/>
          </p:cNvCxnSpPr>
          <p:nvPr/>
        </p:nvCxnSpPr>
        <p:spPr>
          <a:xfrm rot="16200000" flipH="1">
            <a:off x="2446824" y="5157146"/>
            <a:ext cx="953912" cy="425962"/>
          </a:xfrm>
          <a:prstGeom prst="bentConnector2">
            <a:avLst/>
          </a:prstGeom>
          <a:noFill/>
          <a:ln w="38100" cap="flat" cmpd="sng" algn="ctr">
            <a:solidFill>
              <a:schemeClr val="tx1"/>
            </a:solidFill>
            <a:prstDash val="sysDot"/>
            <a:miter lim="800000"/>
            <a:tailEnd type="triangle"/>
          </a:ln>
          <a:effectLst/>
        </p:spPr>
      </p:cxnSp>
    </p:spTree>
    <p:extLst>
      <p:ext uri="{BB962C8B-B14F-4D97-AF65-F5344CB8AC3E}">
        <p14:creationId xmlns:p14="http://schemas.microsoft.com/office/powerpoint/2010/main" val="2650212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a16="http://schemas.microsoft.com/office/drawing/2014/main" xmlns="" id="{D1365870-9DC2-4547-86F5-F9684830520C}"/>
              </a:ext>
            </a:extLst>
          </p:cNvPr>
          <p:cNvSpPr/>
          <p:nvPr/>
        </p:nvSpPr>
        <p:spPr>
          <a:xfrm>
            <a:off x="941293" y="1433854"/>
            <a:ext cx="6777319" cy="3438842"/>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MX" dirty="0">
                <a:solidFill>
                  <a:prstClr val="black"/>
                </a:solidFill>
                <a:latin typeface="Montserrat" pitchFamily="2" charset="77"/>
                <a:cs typeface="Arial" charset="0"/>
              </a:rPr>
              <a:t>	</a:t>
            </a:r>
            <a:r>
              <a:rPr lang="es-ES_tradnl" sz="2000" b="1" dirty="0" smtClean="0">
                <a:solidFill>
                  <a:srgbClr val="1D4136"/>
                </a:solidFill>
                <a:latin typeface="Montserrat" pitchFamily="2" charset="77"/>
                <a:cs typeface="Arial" charset="0"/>
              </a:rPr>
              <a:t>Durante la preparación y administración de:</a:t>
            </a:r>
          </a:p>
          <a:p>
            <a:pPr defTabSz="543236" fontAlgn="base">
              <a:lnSpc>
                <a:spcPct val="150000"/>
              </a:lnSpc>
              <a:spcBef>
                <a:spcPct val="0"/>
              </a:spcBef>
              <a:spcAft>
                <a:spcPct val="0"/>
              </a:spcAft>
            </a:pPr>
            <a:endParaRPr lang="es-ES_tradnl" dirty="0" smtClean="0">
              <a:latin typeface="Montserrat" pitchFamily="2" charset="77"/>
              <a:cs typeface="Arial" charset="0"/>
            </a:endParaRPr>
          </a:p>
          <a:p>
            <a:pPr defTabSz="543236" fontAlgn="base">
              <a:lnSpc>
                <a:spcPct val="150000"/>
              </a:lnSpc>
              <a:spcBef>
                <a:spcPct val="0"/>
              </a:spcBef>
              <a:spcAft>
                <a:spcPct val="0"/>
              </a:spcAft>
            </a:pPr>
            <a:r>
              <a:rPr lang="es-ES_tradnl" dirty="0" smtClean="0">
                <a:latin typeface="Montserrat" pitchFamily="2" charset="77"/>
                <a:cs typeface="Arial" charset="0"/>
              </a:rPr>
              <a:t>Electrolitos concentrados</a:t>
            </a:r>
          </a:p>
          <a:p>
            <a:pPr defTabSz="543236" fontAlgn="base">
              <a:lnSpc>
                <a:spcPct val="150000"/>
              </a:lnSpc>
              <a:spcBef>
                <a:spcPct val="0"/>
              </a:spcBef>
              <a:spcAft>
                <a:spcPct val="0"/>
              </a:spcAft>
            </a:pPr>
            <a:r>
              <a:rPr lang="es-ES_tradnl" dirty="0" smtClean="0">
                <a:latin typeface="Montserrat" pitchFamily="2" charset="77"/>
                <a:cs typeface="Arial" charset="0"/>
              </a:rPr>
              <a:t>Anticoagulantes</a:t>
            </a:r>
          </a:p>
          <a:p>
            <a:pPr defTabSz="543236" fontAlgn="base">
              <a:lnSpc>
                <a:spcPct val="150000"/>
              </a:lnSpc>
              <a:spcBef>
                <a:spcPct val="0"/>
              </a:spcBef>
              <a:spcAft>
                <a:spcPct val="0"/>
              </a:spcAft>
            </a:pPr>
            <a:r>
              <a:rPr lang="es-ES_tradnl" dirty="0" smtClean="0">
                <a:latin typeface="Montserrat" pitchFamily="2" charset="77"/>
                <a:cs typeface="Arial" charset="0"/>
              </a:rPr>
              <a:t>Insulinas</a:t>
            </a:r>
          </a:p>
          <a:p>
            <a:pPr defTabSz="543236" fontAlgn="base">
              <a:lnSpc>
                <a:spcPct val="150000"/>
              </a:lnSpc>
              <a:spcBef>
                <a:spcPct val="0"/>
              </a:spcBef>
              <a:spcAft>
                <a:spcPct val="0"/>
              </a:spcAft>
            </a:pPr>
            <a:r>
              <a:rPr lang="es-ES_tradnl" dirty="0" err="1" smtClean="0">
                <a:latin typeface="Montserrat" pitchFamily="2" charset="77"/>
                <a:cs typeface="Arial" charset="0"/>
              </a:rPr>
              <a:t>Citotóxicos</a:t>
            </a:r>
            <a:endParaRPr lang="es-ES_tradnl" dirty="0" smtClean="0">
              <a:latin typeface="Montserrat" pitchFamily="2" charset="77"/>
              <a:cs typeface="Arial" charset="0"/>
            </a:endParaRPr>
          </a:p>
          <a:p>
            <a:pPr defTabSz="543236" fontAlgn="base">
              <a:lnSpc>
                <a:spcPct val="150000"/>
              </a:lnSpc>
              <a:spcBef>
                <a:spcPct val="0"/>
              </a:spcBef>
              <a:spcAft>
                <a:spcPct val="0"/>
              </a:spcAft>
            </a:pPr>
            <a:r>
              <a:rPr lang="es-ES_tradnl" dirty="0" smtClean="0">
                <a:latin typeface="Montserrat" pitchFamily="2" charset="77"/>
                <a:cs typeface="Arial" charset="0"/>
              </a:rPr>
              <a:t>Radiofármacos</a:t>
            </a:r>
          </a:p>
          <a:p>
            <a:pPr marL="543236" lvl="1" algn="just" defTabSz="543236" fontAlgn="base">
              <a:lnSpc>
                <a:spcPct val="150000"/>
              </a:lnSpc>
              <a:spcBef>
                <a:spcPct val="0"/>
              </a:spcBef>
              <a:spcAft>
                <a:spcPct val="0"/>
              </a:spcAft>
            </a:pPr>
            <a:endParaRPr lang="es-ES_tradnl" dirty="0">
              <a:solidFill>
                <a:prstClr val="black"/>
              </a:solidFill>
              <a:latin typeface="Montserrat" pitchFamily="2" charset="77"/>
              <a:cs typeface="Arial" charset="0"/>
            </a:endParaRPr>
          </a:p>
        </p:txBody>
      </p:sp>
      <p:sp>
        <p:nvSpPr>
          <p:cNvPr id="3" name="Rectángulo 4">
            <a:extLst>
              <a:ext uri="{FF2B5EF4-FFF2-40B4-BE49-F238E27FC236}">
                <a16:creationId xmlns:a16="http://schemas.microsoft.com/office/drawing/2014/main" xmlns="" id="{693196FD-2B00-494C-8FFF-331D7AB52656}"/>
              </a:ext>
            </a:extLst>
          </p:cNvPr>
          <p:cNvSpPr/>
          <p:nvPr/>
        </p:nvSpPr>
        <p:spPr>
          <a:xfrm>
            <a:off x="1197145" y="385530"/>
            <a:ext cx="6717635" cy="499575"/>
          </a:xfrm>
          <a:prstGeom prst="rect">
            <a:avLst/>
          </a:prstGeom>
        </p:spPr>
        <p:txBody>
          <a:bodyPr wrap="square" lIns="68022" tIns="34012" rIns="68022" bIns="34012">
            <a:spAutoFit/>
          </a:bodyPr>
          <a:lstStyle/>
          <a:p>
            <a:pPr defTabSz="543236" fontAlgn="base">
              <a:spcBef>
                <a:spcPct val="0"/>
              </a:spcBef>
              <a:spcAft>
                <a:spcPct val="0"/>
              </a:spcAft>
            </a:pPr>
            <a:r>
              <a:rPr lang="es-ES" sz="2800" dirty="0" smtClean="0">
                <a:solidFill>
                  <a:srgbClr val="1E4236"/>
                </a:solidFill>
                <a:latin typeface="Montserrat ExtraBold"/>
                <a:cs typeface="Arial" charset="0"/>
              </a:rPr>
              <a:t>Doble Verificación</a:t>
            </a:r>
            <a:endParaRPr lang="es-ES" sz="2800" dirty="0">
              <a:solidFill>
                <a:srgbClr val="1E4236"/>
              </a:solidFill>
              <a:latin typeface="Montserrat ExtraBold"/>
              <a:cs typeface="Arial" charset="0"/>
            </a:endParaRPr>
          </a:p>
        </p:txBody>
      </p:sp>
      <p:sp>
        <p:nvSpPr>
          <p:cNvPr id="11" name="Rectángulo 14">
            <a:extLst>
              <a:ext uri="{FF2B5EF4-FFF2-40B4-BE49-F238E27FC236}">
                <a16:creationId xmlns:a16="http://schemas.microsoft.com/office/drawing/2014/main" xmlns="" id="{C16AC45D-DBEA-C64D-94D1-4ECF548E7DB0}"/>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723" y="2717711"/>
            <a:ext cx="3727077" cy="247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8655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a16="http://schemas.microsoft.com/office/drawing/2014/main" xmlns="" id="{D1365870-9DC2-4547-86F5-F9684830520C}"/>
              </a:ext>
            </a:extLst>
          </p:cNvPr>
          <p:cNvSpPr/>
          <p:nvPr/>
        </p:nvSpPr>
        <p:spPr>
          <a:xfrm>
            <a:off x="941293" y="1433854"/>
            <a:ext cx="5002307" cy="1776848"/>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MX" dirty="0">
                <a:solidFill>
                  <a:prstClr val="black"/>
                </a:solidFill>
                <a:latin typeface="Montserrat" pitchFamily="2" charset="77"/>
                <a:cs typeface="Arial" charset="0"/>
              </a:rPr>
              <a:t>	</a:t>
            </a:r>
            <a:r>
              <a:rPr lang="es-ES_tradnl" sz="2000" b="1" dirty="0" smtClean="0">
                <a:solidFill>
                  <a:srgbClr val="1D4136"/>
                </a:solidFill>
                <a:latin typeface="Montserrat" pitchFamily="2" charset="77"/>
                <a:cs typeface="Arial" charset="0"/>
              </a:rPr>
              <a:t>Almacenamiento:</a:t>
            </a:r>
          </a:p>
          <a:p>
            <a:pPr defTabSz="543236" fontAlgn="base">
              <a:lnSpc>
                <a:spcPct val="150000"/>
              </a:lnSpc>
              <a:spcBef>
                <a:spcPct val="0"/>
              </a:spcBef>
              <a:spcAft>
                <a:spcPct val="0"/>
              </a:spcAft>
            </a:pPr>
            <a:endParaRPr lang="es-ES_tradnl" dirty="0" smtClean="0">
              <a:latin typeface="Montserrat" pitchFamily="2" charset="77"/>
              <a:cs typeface="Arial" charset="0"/>
            </a:endParaRPr>
          </a:p>
          <a:p>
            <a:pPr defTabSz="543236" fontAlgn="base">
              <a:lnSpc>
                <a:spcPct val="150000"/>
              </a:lnSpc>
              <a:spcBef>
                <a:spcPct val="0"/>
              </a:spcBef>
              <a:spcAft>
                <a:spcPct val="0"/>
              </a:spcAft>
            </a:pPr>
            <a:r>
              <a:rPr lang="es-MX" dirty="0">
                <a:latin typeface="Montserrat" pitchFamily="2" charset="77"/>
                <a:cs typeface="Arial" charset="0"/>
              </a:rPr>
              <a:t>Se deben colocar Alertas Visuales </a:t>
            </a:r>
            <a:r>
              <a:rPr lang="es-MX" dirty="0" smtClean="0">
                <a:latin typeface="Montserrat" pitchFamily="2" charset="77"/>
                <a:cs typeface="Arial" charset="0"/>
              </a:rPr>
              <a:t>en los anaqueles o lugares de almacenamiento.</a:t>
            </a:r>
            <a:endParaRPr lang="es-MX" dirty="0">
              <a:latin typeface="Montserrat" pitchFamily="2" charset="77"/>
              <a:cs typeface="Arial" charset="0"/>
            </a:endParaRPr>
          </a:p>
        </p:txBody>
      </p:sp>
      <p:sp>
        <p:nvSpPr>
          <p:cNvPr id="3" name="Rectángulo 4">
            <a:extLst>
              <a:ext uri="{FF2B5EF4-FFF2-40B4-BE49-F238E27FC236}">
                <a16:creationId xmlns:a16="http://schemas.microsoft.com/office/drawing/2014/main" xmlns="" id="{693196FD-2B00-494C-8FFF-331D7AB52656}"/>
              </a:ext>
            </a:extLst>
          </p:cNvPr>
          <p:cNvSpPr/>
          <p:nvPr/>
        </p:nvSpPr>
        <p:spPr>
          <a:xfrm>
            <a:off x="1197145" y="385530"/>
            <a:ext cx="6717635" cy="499575"/>
          </a:xfrm>
          <a:prstGeom prst="rect">
            <a:avLst/>
          </a:prstGeom>
        </p:spPr>
        <p:txBody>
          <a:bodyPr wrap="square" lIns="68022" tIns="34012" rIns="68022" bIns="34012">
            <a:spAutoFit/>
          </a:bodyPr>
          <a:lstStyle/>
          <a:p>
            <a:pPr defTabSz="543236" fontAlgn="base">
              <a:spcBef>
                <a:spcPct val="0"/>
              </a:spcBef>
              <a:spcAft>
                <a:spcPct val="0"/>
              </a:spcAft>
            </a:pPr>
            <a:r>
              <a:rPr lang="es-ES" sz="2800" dirty="0" smtClean="0">
                <a:solidFill>
                  <a:srgbClr val="1E4236"/>
                </a:solidFill>
                <a:latin typeface="Montserrat ExtraBold"/>
                <a:cs typeface="Arial" charset="0"/>
              </a:rPr>
              <a:t>De los Medicamentos LASA</a:t>
            </a:r>
            <a:endParaRPr lang="es-ES" sz="2800" dirty="0">
              <a:solidFill>
                <a:srgbClr val="1E4236"/>
              </a:solidFill>
              <a:latin typeface="Montserrat ExtraBold"/>
              <a:cs typeface="Arial" charset="0"/>
            </a:endParaRPr>
          </a:p>
        </p:txBody>
      </p:sp>
      <p:sp>
        <p:nvSpPr>
          <p:cNvPr id="11" name="Rectángulo 14">
            <a:extLst>
              <a:ext uri="{FF2B5EF4-FFF2-40B4-BE49-F238E27FC236}">
                <a16:creationId xmlns:a16="http://schemas.microsoft.com/office/drawing/2014/main" xmlns="" id="{C16AC45D-DBEA-C64D-94D1-4ECF548E7DB0}"/>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7169" name="Picture 1" descr="C:\Users\juan.carranza\Downloads\WhatsApp Image 2021-10-11 at 14.53.4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776" y="1714396"/>
            <a:ext cx="5164435" cy="250797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juan.carranza\Downloads\WhatsApp Image 2021-10-11 at 14.53.23.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41" y="3738189"/>
            <a:ext cx="5143381" cy="249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21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a16="http://schemas.microsoft.com/office/drawing/2014/main" xmlns="" id="{D1365870-9DC2-4547-86F5-F9684830520C}"/>
              </a:ext>
            </a:extLst>
          </p:cNvPr>
          <p:cNvSpPr/>
          <p:nvPr/>
        </p:nvSpPr>
        <p:spPr>
          <a:xfrm>
            <a:off x="349620" y="816113"/>
            <a:ext cx="3751732" cy="478288"/>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MX" dirty="0">
                <a:solidFill>
                  <a:prstClr val="black"/>
                </a:solidFill>
                <a:latin typeface="Montserrat" pitchFamily="2" charset="77"/>
                <a:cs typeface="Arial" charset="0"/>
              </a:rPr>
              <a:t>	</a:t>
            </a:r>
            <a:r>
              <a:rPr lang="es-ES_tradnl" sz="2000" b="1" dirty="0">
                <a:solidFill>
                  <a:srgbClr val="1D4136"/>
                </a:solidFill>
                <a:latin typeface="Montserrat" pitchFamily="2" charset="77"/>
                <a:cs typeface="Arial" charset="0"/>
              </a:rPr>
              <a:t>I</a:t>
            </a:r>
            <a:r>
              <a:rPr lang="es-ES_tradnl" sz="2000" b="1" dirty="0" smtClean="0">
                <a:solidFill>
                  <a:srgbClr val="1D4136"/>
                </a:solidFill>
                <a:latin typeface="Montserrat" pitchFamily="2" charset="77"/>
                <a:cs typeface="Arial" charset="0"/>
              </a:rPr>
              <a:t>ndicaciones y Receta</a:t>
            </a:r>
          </a:p>
        </p:txBody>
      </p:sp>
      <p:sp>
        <p:nvSpPr>
          <p:cNvPr id="3" name="Rectángulo 4">
            <a:extLst>
              <a:ext uri="{FF2B5EF4-FFF2-40B4-BE49-F238E27FC236}">
                <a16:creationId xmlns:a16="http://schemas.microsoft.com/office/drawing/2014/main" xmlns="" id="{693196FD-2B00-494C-8FFF-331D7AB52656}"/>
              </a:ext>
            </a:extLst>
          </p:cNvPr>
          <p:cNvSpPr/>
          <p:nvPr/>
        </p:nvSpPr>
        <p:spPr>
          <a:xfrm>
            <a:off x="1197145" y="385530"/>
            <a:ext cx="6717635" cy="499575"/>
          </a:xfrm>
          <a:prstGeom prst="rect">
            <a:avLst/>
          </a:prstGeom>
        </p:spPr>
        <p:txBody>
          <a:bodyPr wrap="square" lIns="68022" tIns="34012" rIns="68022" bIns="34012">
            <a:spAutoFit/>
          </a:bodyPr>
          <a:lstStyle/>
          <a:p>
            <a:pPr defTabSz="543236" fontAlgn="base">
              <a:spcBef>
                <a:spcPct val="0"/>
              </a:spcBef>
              <a:spcAft>
                <a:spcPct val="0"/>
              </a:spcAft>
            </a:pPr>
            <a:r>
              <a:rPr lang="es-ES" sz="2800" dirty="0" smtClean="0">
                <a:solidFill>
                  <a:srgbClr val="1E4236"/>
                </a:solidFill>
                <a:latin typeface="Montserrat ExtraBold"/>
                <a:cs typeface="Arial" charset="0"/>
              </a:rPr>
              <a:t>De los Medicamentos LASA</a:t>
            </a:r>
            <a:endParaRPr lang="es-ES" sz="2800" dirty="0">
              <a:solidFill>
                <a:srgbClr val="1E4236"/>
              </a:solidFill>
              <a:latin typeface="Montserrat ExtraBold"/>
              <a:cs typeface="Arial" charset="0"/>
            </a:endParaRPr>
          </a:p>
        </p:txBody>
      </p:sp>
      <p:sp>
        <p:nvSpPr>
          <p:cNvPr id="11" name="Rectángulo 14">
            <a:extLst>
              <a:ext uri="{FF2B5EF4-FFF2-40B4-BE49-F238E27FC236}">
                <a16:creationId xmlns:a16="http://schemas.microsoft.com/office/drawing/2014/main" xmlns="" id="{C16AC45D-DBEA-C64D-94D1-4ECF548E7DB0}"/>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97" t="20165" r="4740"/>
          <a:stretch/>
        </p:blipFill>
        <p:spPr bwMode="auto">
          <a:xfrm>
            <a:off x="2134553" y="1433853"/>
            <a:ext cx="7376046" cy="509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2581835" y="4343400"/>
            <a:ext cx="6481483" cy="830997"/>
          </a:xfrm>
          <a:prstGeom prst="rect">
            <a:avLst/>
          </a:prstGeom>
          <a:noFill/>
        </p:spPr>
        <p:txBody>
          <a:bodyPr wrap="square" rtlCol="0">
            <a:spAutoFit/>
          </a:bodyPr>
          <a:lstStyle/>
          <a:p>
            <a:r>
              <a:rPr lang="es-MX" sz="1200" dirty="0" smtClean="0">
                <a:latin typeface="Arial" panose="020B0604020202020204" pitchFamily="34" charset="0"/>
                <a:cs typeface="Arial" panose="020B0604020202020204" pitchFamily="34" charset="0"/>
              </a:rPr>
              <a:t>#### </a:t>
            </a:r>
            <a:r>
              <a:rPr lang="es-MX" sz="1200" dirty="0" err="1" smtClean="0">
                <a:latin typeface="Arial" panose="020B0604020202020204" pitchFamily="34" charset="0"/>
                <a:cs typeface="Arial" panose="020B0604020202020204" pitchFamily="34" charset="0"/>
              </a:rPr>
              <a:t>Metamizol</a:t>
            </a:r>
            <a:r>
              <a:rPr lang="es-MX" sz="1200" dirty="0" smtClean="0">
                <a:latin typeface="Arial" panose="020B0604020202020204" pitchFamily="34" charset="0"/>
                <a:cs typeface="Arial" panose="020B0604020202020204" pitchFamily="34" charset="0"/>
              </a:rPr>
              <a:t> </a:t>
            </a:r>
            <a:r>
              <a:rPr lang="es-MX" sz="1200" dirty="0" err="1" smtClean="0">
                <a:latin typeface="Arial" panose="020B0604020202020204" pitchFamily="34" charset="0"/>
                <a:cs typeface="Arial" panose="020B0604020202020204" pitchFamily="34" charset="0"/>
              </a:rPr>
              <a:t>Sodico</a:t>
            </a:r>
            <a:r>
              <a:rPr lang="es-MX" sz="1200" dirty="0" smtClean="0">
                <a:latin typeface="Arial" panose="020B0604020202020204" pitchFamily="34" charset="0"/>
                <a:cs typeface="Arial" panose="020B0604020202020204" pitchFamily="34" charset="0"/>
              </a:rPr>
              <a:t> tabletas, cada tableta contiene 500 miligramos de </a:t>
            </a:r>
            <a:r>
              <a:rPr lang="es-MX" sz="1200" dirty="0" err="1" smtClean="0">
                <a:latin typeface="Arial" panose="020B0604020202020204" pitchFamily="34" charset="0"/>
                <a:cs typeface="Arial" panose="020B0604020202020204" pitchFamily="34" charset="0"/>
              </a:rPr>
              <a:t>Metamizol</a:t>
            </a:r>
            <a:r>
              <a:rPr lang="es-MX" sz="1200" dirty="0" smtClean="0">
                <a:latin typeface="Arial" panose="020B0604020202020204" pitchFamily="34" charset="0"/>
                <a:cs typeface="Arial" panose="020B0604020202020204" pitchFamily="34" charset="0"/>
              </a:rPr>
              <a:t> </a:t>
            </a:r>
            <a:r>
              <a:rPr lang="es-MX" sz="1200" dirty="0" err="1" smtClean="0">
                <a:latin typeface="Arial" panose="020B0604020202020204" pitchFamily="34" charset="0"/>
                <a:cs typeface="Arial" panose="020B0604020202020204" pitchFamily="34" charset="0"/>
              </a:rPr>
              <a:t>sodico</a:t>
            </a:r>
            <a:r>
              <a:rPr lang="es-MX" sz="1200" dirty="0" smtClean="0">
                <a:latin typeface="Arial" panose="020B0604020202020204" pitchFamily="34" charset="0"/>
                <a:cs typeface="Arial" panose="020B0604020202020204" pitchFamily="34" charset="0"/>
              </a:rPr>
              <a:t>. </a:t>
            </a:r>
          </a:p>
          <a:p>
            <a:r>
              <a:rPr lang="es-MX" sz="1200" dirty="0" smtClean="0">
                <a:latin typeface="Arial" panose="020B0604020202020204" pitchFamily="34" charset="0"/>
                <a:cs typeface="Arial" panose="020B0604020202020204" pitchFamily="34" charset="0"/>
              </a:rPr>
              <a:t>Una (1) tableta vía oral,  cada 8 hrs durante 5 dias. </a:t>
            </a:r>
          </a:p>
          <a:p>
            <a:endParaRPr lang="es-MX" sz="1200" dirty="0">
              <a:latin typeface="Arial" panose="020B0604020202020204" pitchFamily="34" charset="0"/>
              <a:cs typeface="Arial" panose="020B0604020202020204" pitchFamily="34" charset="0"/>
            </a:endParaRPr>
          </a:p>
          <a:p>
            <a:endParaRPr lang="es-MX" sz="1200" dirty="0">
              <a:latin typeface="Arial" panose="020B0604020202020204" pitchFamily="34" charset="0"/>
              <a:cs typeface="Arial" panose="020B0604020202020204" pitchFamily="34" charset="0"/>
            </a:endParaRPr>
          </a:p>
        </p:txBody>
      </p:sp>
      <p:cxnSp>
        <p:nvCxnSpPr>
          <p:cNvPr id="6" name="5 Conector recto"/>
          <p:cNvCxnSpPr/>
          <p:nvPr/>
        </p:nvCxnSpPr>
        <p:spPr>
          <a:xfrm>
            <a:off x="2675965" y="4477871"/>
            <a:ext cx="5540188" cy="0"/>
          </a:xfrm>
          <a:prstGeom prst="line">
            <a:avLst/>
          </a:prstGeom>
          <a:ln w="76200">
            <a:solidFill>
              <a:srgbClr val="FFFF00">
                <a:alpha val="29000"/>
              </a:srgbClr>
            </a:solidFill>
          </a:ln>
        </p:spPr>
        <p:style>
          <a:lnRef idx="2">
            <a:schemeClr val="accent1"/>
          </a:lnRef>
          <a:fillRef idx="0">
            <a:schemeClr val="accent1"/>
          </a:fillRef>
          <a:effectRef idx="1">
            <a:schemeClr val="accent1"/>
          </a:effectRef>
          <a:fontRef idx="minor">
            <a:schemeClr val="tx1"/>
          </a:fontRef>
        </p:style>
      </p:cxnSp>
      <p:sp>
        <p:nvSpPr>
          <p:cNvPr id="12" name="11 CuadroTexto"/>
          <p:cNvSpPr txBox="1"/>
          <p:nvPr/>
        </p:nvSpPr>
        <p:spPr>
          <a:xfrm>
            <a:off x="2581835" y="4915780"/>
            <a:ext cx="6481483" cy="830997"/>
          </a:xfrm>
          <a:prstGeom prst="rect">
            <a:avLst/>
          </a:prstGeom>
          <a:noFill/>
        </p:spPr>
        <p:txBody>
          <a:bodyPr wrap="square" rtlCol="0">
            <a:spAutoFit/>
          </a:bodyPr>
          <a:lstStyle/>
          <a:p>
            <a:r>
              <a:rPr lang="es-MX" sz="1200" u="sng" dirty="0" smtClean="0">
                <a:latin typeface="Arial" panose="020B0604020202020204" pitchFamily="34" charset="0"/>
                <a:cs typeface="Arial" panose="020B0604020202020204" pitchFamily="34" charset="0"/>
              </a:rPr>
              <a:t>#### </a:t>
            </a:r>
            <a:r>
              <a:rPr lang="es-MX" sz="1200" u="sng" dirty="0" err="1" smtClean="0">
                <a:latin typeface="Arial" panose="020B0604020202020204" pitchFamily="34" charset="0"/>
                <a:cs typeface="Arial" panose="020B0604020202020204" pitchFamily="34" charset="0"/>
              </a:rPr>
              <a:t>Metronidazol</a:t>
            </a:r>
            <a:r>
              <a:rPr lang="es-MX" sz="1200" u="sng" dirty="0" smtClean="0">
                <a:latin typeface="Arial" panose="020B0604020202020204" pitchFamily="34" charset="0"/>
                <a:cs typeface="Arial" panose="020B0604020202020204" pitchFamily="34" charset="0"/>
              </a:rPr>
              <a:t> tabletas, cada tableta contiene 500 miligramos de </a:t>
            </a:r>
            <a:r>
              <a:rPr lang="es-MX" sz="1200" u="sng" dirty="0" err="1" smtClean="0">
                <a:latin typeface="Arial" panose="020B0604020202020204" pitchFamily="34" charset="0"/>
                <a:cs typeface="Arial" panose="020B0604020202020204" pitchFamily="34" charset="0"/>
              </a:rPr>
              <a:t>Metronidazol</a:t>
            </a:r>
            <a:r>
              <a:rPr lang="es-MX" sz="1200" u="sng" dirty="0" smtClean="0">
                <a:latin typeface="Arial" panose="020B0604020202020204" pitchFamily="34" charset="0"/>
                <a:cs typeface="Arial" panose="020B0604020202020204" pitchFamily="34" charset="0"/>
              </a:rPr>
              <a:t>. </a:t>
            </a:r>
          </a:p>
          <a:p>
            <a:r>
              <a:rPr lang="es-MX" sz="1200" u="sng" dirty="0" smtClean="0">
                <a:latin typeface="Arial" panose="020B0604020202020204" pitchFamily="34" charset="0"/>
                <a:cs typeface="Arial" panose="020B0604020202020204" pitchFamily="34" charset="0"/>
              </a:rPr>
              <a:t>Una (1) </a:t>
            </a:r>
            <a:r>
              <a:rPr lang="es-MX" sz="1200" u="sng" dirty="0" err="1" smtClean="0">
                <a:latin typeface="Arial" panose="020B0604020202020204" pitchFamily="34" charset="0"/>
                <a:cs typeface="Arial" panose="020B0604020202020204" pitchFamily="34" charset="0"/>
              </a:rPr>
              <a:t>tabletavía</a:t>
            </a:r>
            <a:r>
              <a:rPr lang="es-MX" sz="1200" u="sng" dirty="0" smtClean="0">
                <a:latin typeface="Arial" panose="020B0604020202020204" pitchFamily="34" charset="0"/>
                <a:cs typeface="Arial" panose="020B0604020202020204" pitchFamily="34" charset="0"/>
              </a:rPr>
              <a:t> oral,  cada 8 hrs durante 10 dias. </a:t>
            </a:r>
          </a:p>
          <a:p>
            <a:endParaRPr lang="es-MX" sz="1200" dirty="0">
              <a:latin typeface="Arial" panose="020B0604020202020204" pitchFamily="34" charset="0"/>
              <a:cs typeface="Arial" panose="020B0604020202020204" pitchFamily="34" charset="0"/>
            </a:endParaRPr>
          </a:p>
          <a:p>
            <a:endParaRPr lang="es-MX"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481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a16="http://schemas.microsoft.com/office/drawing/2014/main" xmlns="" id="{D1365870-9DC2-4547-86F5-F9684830520C}"/>
              </a:ext>
            </a:extLst>
          </p:cNvPr>
          <p:cNvSpPr/>
          <p:nvPr/>
        </p:nvSpPr>
        <p:spPr>
          <a:xfrm>
            <a:off x="941292" y="2491690"/>
            <a:ext cx="2057401" cy="3946673"/>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ES_tradnl" sz="1400" dirty="0" err="1" smtClean="0">
                <a:latin typeface="Montserrat" pitchFamily="2" charset="77"/>
                <a:cs typeface="Arial" charset="0"/>
              </a:rPr>
              <a:t>Bupivacaína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Ropivacaína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Ceftriaxona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Ceftazidima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Cefotaxima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Daunorubicina</a:t>
            </a:r>
            <a:r>
              <a:rPr lang="es-ES_tradnl" sz="1400" dirty="0">
                <a:latin typeface="Montserrat" pitchFamily="2" charset="77"/>
                <a:cs typeface="Arial" charset="0"/>
              </a:rPr>
              <a:t>-</a:t>
            </a:r>
          </a:p>
          <a:p>
            <a:pPr defTabSz="543236" fontAlgn="base">
              <a:lnSpc>
                <a:spcPct val="150000"/>
              </a:lnSpc>
              <a:spcBef>
                <a:spcPct val="0"/>
              </a:spcBef>
              <a:spcAft>
                <a:spcPct val="0"/>
              </a:spcAft>
            </a:pPr>
            <a:r>
              <a:rPr lang="es-ES_tradnl" sz="1400" dirty="0" err="1">
                <a:latin typeface="Montserrat" pitchFamily="2" charset="77"/>
                <a:cs typeface="Arial" charset="0"/>
              </a:rPr>
              <a:t>Doxorubicina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Idarubicina</a:t>
            </a:r>
            <a:r>
              <a:rPr lang="es-ES_tradnl" sz="1400" dirty="0">
                <a:latin typeface="Montserrat" pitchFamily="2" charset="77"/>
                <a:cs typeface="Arial" charset="0"/>
              </a:rPr>
              <a:t>-</a:t>
            </a:r>
          </a:p>
          <a:p>
            <a:pPr defTabSz="543236" fontAlgn="base">
              <a:lnSpc>
                <a:spcPct val="150000"/>
              </a:lnSpc>
              <a:spcBef>
                <a:spcPct val="0"/>
              </a:spcBef>
              <a:spcAft>
                <a:spcPct val="0"/>
              </a:spcAft>
            </a:pPr>
            <a:r>
              <a:rPr lang="es-ES_tradnl" sz="1400" dirty="0" err="1">
                <a:latin typeface="Montserrat" pitchFamily="2" charset="77"/>
                <a:cs typeface="Arial" charset="0"/>
              </a:rPr>
              <a:t>Epirubicina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p:txBody>
      </p:sp>
      <p:sp>
        <p:nvSpPr>
          <p:cNvPr id="3" name="Rectángulo 4">
            <a:extLst>
              <a:ext uri="{FF2B5EF4-FFF2-40B4-BE49-F238E27FC236}">
                <a16:creationId xmlns:a16="http://schemas.microsoft.com/office/drawing/2014/main" xmlns="" id="{693196FD-2B00-494C-8FFF-331D7AB52656}"/>
              </a:ext>
            </a:extLst>
          </p:cNvPr>
          <p:cNvSpPr/>
          <p:nvPr/>
        </p:nvSpPr>
        <p:spPr>
          <a:xfrm>
            <a:off x="1197145" y="385530"/>
            <a:ext cx="6717635" cy="499575"/>
          </a:xfrm>
          <a:prstGeom prst="rect">
            <a:avLst/>
          </a:prstGeom>
        </p:spPr>
        <p:txBody>
          <a:bodyPr wrap="square" lIns="68022" tIns="34012" rIns="68022" bIns="34012">
            <a:spAutoFit/>
          </a:bodyPr>
          <a:lstStyle/>
          <a:p>
            <a:pPr defTabSz="543236" fontAlgn="base">
              <a:spcBef>
                <a:spcPct val="0"/>
              </a:spcBef>
              <a:spcAft>
                <a:spcPct val="0"/>
              </a:spcAft>
            </a:pPr>
            <a:r>
              <a:rPr lang="es-ES" sz="2800" dirty="0" smtClean="0">
                <a:solidFill>
                  <a:srgbClr val="1E4236"/>
                </a:solidFill>
                <a:latin typeface="Montserrat ExtraBold"/>
                <a:cs typeface="Arial" charset="0"/>
              </a:rPr>
              <a:t>De los Medicamentos LASA</a:t>
            </a:r>
          </a:p>
        </p:txBody>
      </p:sp>
      <p:sp>
        <p:nvSpPr>
          <p:cNvPr id="11" name="Rectángulo 14">
            <a:extLst>
              <a:ext uri="{FF2B5EF4-FFF2-40B4-BE49-F238E27FC236}">
                <a16:creationId xmlns:a16="http://schemas.microsoft.com/office/drawing/2014/main" xmlns="" id="{C16AC45D-DBEA-C64D-94D1-4ECF548E7DB0}"/>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7" name="6 Rectángulo"/>
          <p:cNvSpPr/>
          <p:nvPr/>
        </p:nvSpPr>
        <p:spPr>
          <a:xfrm>
            <a:off x="1591234" y="1302299"/>
            <a:ext cx="6096000" cy="923330"/>
          </a:xfrm>
          <a:prstGeom prst="rect">
            <a:avLst/>
          </a:prstGeom>
        </p:spPr>
        <p:txBody>
          <a:bodyPr>
            <a:spAutoFit/>
          </a:bodyPr>
          <a:lstStyle/>
          <a:p>
            <a:pPr lvl="0" algn="ctr" defTabSz="543236" fontAlgn="base">
              <a:lnSpc>
                <a:spcPct val="150000"/>
              </a:lnSpc>
              <a:spcBef>
                <a:spcPct val="0"/>
              </a:spcBef>
              <a:spcAft>
                <a:spcPct val="0"/>
              </a:spcAft>
            </a:pPr>
            <a:r>
              <a:rPr lang="es-ES_tradnl" b="1" dirty="0">
                <a:solidFill>
                  <a:srgbClr val="245C4F"/>
                </a:solidFill>
                <a:latin typeface="Montserrat" pitchFamily="2" charset="77"/>
                <a:cs typeface="Arial" charset="0"/>
              </a:rPr>
              <a:t>Lista de Medicamentos de aspecto parecido y de nombre parecido.</a:t>
            </a:r>
            <a:endParaRPr lang="es-ES_tradnl" b="1" dirty="0">
              <a:solidFill>
                <a:srgbClr val="245C4F"/>
              </a:solidFill>
              <a:latin typeface="Montserrat" pitchFamily="2" charset="77"/>
              <a:cs typeface="Arial" charset="0"/>
            </a:endParaRPr>
          </a:p>
        </p:txBody>
      </p:sp>
      <p:sp>
        <p:nvSpPr>
          <p:cNvPr id="9" name="22 Rectángulo">
            <a:extLst>
              <a:ext uri="{FF2B5EF4-FFF2-40B4-BE49-F238E27FC236}">
                <a16:creationId xmlns:a16="http://schemas.microsoft.com/office/drawing/2014/main" xmlns="" id="{D1365870-9DC2-4547-86F5-F9684830520C}"/>
              </a:ext>
            </a:extLst>
          </p:cNvPr>
          <p:cNvSpPr/>
          <p:nvPr/>
        </p:nvSpPr>
        <p:spPr>
          <a:xfrm>
            <a:off x="3379691" y="2268945"/>
            <a:ext cx="2057401" cy="4593004"/>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ES_tradnl" sz="1400" dirty="0" smtClean="0">
                <a:latin typeface="Montserrat" pitchFamily="2" charset="77"/>
                <a:cs typeface="Arial" charset="0"/>
              </a:rPr>
              <a:t>Efedrina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Epinefrina</a:t>
            </a:r>
          </a:p>
          <a:p>
            <a:pPr defTabSz="543236" fontAlgn="base">
              <a:lnSpc>
                <a:spcPct val="150000"/>
              </a:lnSpc>
              <a:spcBef>
                <a:spcPct val="0"/>
              </a:spcBef>
              <a:spcAft>
                <a:spcPct val="0"/>
              </a:spcAft>
            </a:pPr>
            <a:r>
              <a:rPr lang="es-ES_tradnl" sz="1400" dirty="0" err="1">
                <a:latin typeface="Montserrat" pitchFamily="2" charset="77"/>
                <a:cs typeface="Arial" charset="0"/>
              </a:rPr>
              <a:t>Fenilefrina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Fosamax</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Topamax</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Glibenclamida</a:t>
            </a:r>
            <a:r>
              <a:rPr lang="es-ES_tradnl" sz="1400" dirty="0">
                <a:latin typeface="Montserrat" pitchFamily="2" charset="77"/>
                <a:cs typeface="Arial" charset="0"/>
              </a:rPr>
              <a:t>-</a:t>
            </a:r>
          </a:p>
          <a:p>
            <a:pPr defTabSz="543236" fontAlgn="base">
              <a:lnSpc>
                <a:spcPct val="150000"/>
              </a:lnSpc>
              <a:spcBef>
                <a:spcPct val="0"/>
              </a:spcBef>
              <a:spcAft>
                <a:spcPct val="0"/>
              </a:spcAft>
            </a:pPr>
            <a:r>
              <a:rPr lang="es-ES_tradnl" sz="1400" dirty="0" err="1">
                <a:latin typeface="Montserrat" pitchFamily="2" charset="77"/>
                <a:cs typeface="Arial" charset="0"/>
              </a:rPr>
              <a:t>Gliclazida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Glimepirida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Hidralazina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Hidroxizina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p:txBody>
      </p:sp>
      <p:sp>
        <p:nvSpPr>
          <p:cNvPr id="10" name="22 Rectángulo">
            <a:extLst>
              <a:ext uri="{FF2B5EF4-FFF2-40B4-BE49-F238E27FC236}">
                <a16:creationId xmlns:a16="http://schemas.microsoft.com/office/drawing/2014/main" xmlns="" id="{D1365870-9DC2-4547-86F5-F9684830520C}"/>
              </a:ext>
            </a:extLst>
          </p:cNvPr>
          <p:cNvSpPr/>
          <p:nvPr/>
        </p:nvSpPr>
        <p:spPr>
          <a:xfrm>
            <a:off x="5629833" y="2357184"/>
            <a:ext cx="2057401" cy="4269838"/>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ES_tradnl" sz="1400" dirty="0" err="1" smtClean="0">
                <a:latin typeface="Montserrat" pitchFamily="2" charset="77"/>
                <a:cs typeface="Arial" charset="0"/>
              </a:rPr>
              <a:t>Metamizol</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smtClean="0">
                <a:latin typeface="Montserrat" pitchFamily="2" charset="77"/>
                <a:cs typeface="Arial" charset="0"/>
              </a:rPr>
              <a:t>Metronizadol</a:t>
            </a:r>
            <a:endParaRPr lang="es-ES_tradnl" sz="1400" dirty="0" smtClean="0">
              <a:latin typeface="Montserrat" pitchFamily="2" charset="77"/>
              <a:cs typeface="Arial" charset="0"/>
            </a:endParaRPr>
          </a:p>
          <a:p>
            <a:pPr defTabSz="543236" fontAlgn="base">
              <a:lnSpc>
                <a:spcPct val="150000"/>
              </a:lnSpc>
              <a:spcBef>
                <a:spcPct val="0"/>
              </a:spcBef>
              <a:spcAft>
                <a:spcPct val="0"/>
              </a:spcAft>
            </a:pPr>
            <a:r>
              <a:rPr lang="es-ES_tradnl" sz="1400" dirty="0" err="1" smtClean="0">
                <a:latin typeface="Montserrat" pitchFamily="2" charset="77"/>
                <a:cs typeface="Arial" charset="0"/>
              </a:rPr>
              <a:t>Metimazol</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Nicapdripino</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Nifepidino</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Nimodipino</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Prenisona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a:latin typeface="Montserrat" pitchFamily="2" charset="77"/>
                <a:cs typeface="Arial" charset="0"/>
              </a:rPr>
              <a:t>Prendisolona</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a:latin typeface="Montserrat" pitchFamily="2" charset="77"/>
                <a:cs typeface="Arial" charset="0"/>
              </a:rPr>
              <a:t> </a:t>
            </a:r>
          </a:p>
          <a:p>
            <a:pPr defTabSz="543236" fontAlgn="base">
              <a:lnSpc>
                <a:spcPct val="150000"/>
              </a:lnSpc>
              <a:spcBef>
                <a:spcPct val="0"/>
              </a:spcBef>
              <a:spcAft>
                <a:spcPct val="0"/>
              </a:spcAft>
            </a:pPr>
            <a:r>
              <a:rPr lang="es-ES_tradnl" sz="1400" dirty="0" err="1">
                <a:latin typeface="Montserrat" pitchFamily="2" charset="77"/>
                <a:cs typeface="Arial" charset="0"/>
              </a:rPr>
              <a:t>Prozac</a:t>
            </a:r>
            <a:endParaRPr lang="es-ES_tradnl" sz="1400" dirty="0">
              <a:latin typeface="Montserrat" pitchFamily="2" charset="77"/>
              <a:cs typeface="Arial" charset="0"/>
            </a:endParaRPr>
          </a:p>
          <a:p>
            <a:pPr defTabSz="543236" fontAlgn="base">
              <a:lnSpc>
                <a:spcPct val="150000"/>
              </a:lnSpc>
              <a:spcBef>
                <a:spcPct val="0"/>
              </a:spcBef>
              <a:spcAft>
                <a:spcPct val="0"/>
              </a:spcAft>
            </a:pPr>
            <a:r>
              <a:rPr lang="es-ES_tradnl" sz="1400" dirty="0" err="1" smtClean="0">
                <a:latin typeface="Montserrat" pitchFamily="2" charset="77"/>
                <a:cs typeface="Arial" charset="0"/>
              </a:rPr>
              <a:t>Proscar</a:t>
            </a:r>
            <a:endParaRPr lang="es-ES_tradnl" sz="1400" dirty="0">
              <a:latin typeface="Montserrat" pitchFamily="2" charset="77"/>
              <a:cs typeface="Arial" charset="0"/>
            </a:endParaRPr>
          </a:p>
        </p:txBody>
      </p:sp>
      <p:sp>
        <p:nvSpPr>
          <p:cNvPr id="8" name="7 Rectángulo"/>
          <p:cNvSpPr/>
          <p:nvPr/>
        </p:nvSpPr>
        <p:spPr>
          <a:xfrm>
            <a:off x="9220144" y="2706161"/>
            <a:ext cx="1988045" cy="707886"/>
          </a:xfrm>
          <a:prstGeom prst="rect">
            <a:avLst/>
          </a:prstGeom>
        </p:spPr>
        <p:txBody>
          <a:bodyPr wrap="none">
            <a:spAutoFit/>
          </a:bodyPr>
          <a:lstStyle/>
          <a:p>
            <a:pPr lvl="0" defTabSz="543236" fontAlgn="base">
              <a:spcBef>
                <a:spcPct val="0"/>
              </a:spcBef>
              <a:spcAft>
                <a:spcPct val="0"/>
              </a:spcAft>
            </a:pPr>
            <a:r>
              <a:rPr lang="es-ES" sz="2000" dirty="0">
                <a:solidFill>
                  <a:srgbClr val="1E4236"/>
                </a:solidFill>
                <a:latin typeface="Montserrat ExtraBold"/>
                <a:cs typeface="Arial" charset="0"/>
              </a:rPr>
              <a:t>Look </a:t>
            </a:r>
            <a:r>
              <a:rPr lang="es-ES" sz="2000" dirty="0" err="1" smtClean="0">
                <a:solidFill>
                  <a:srgbClr val="1E4236"/>
                </a:solidFill>
                <a:latin typeface="Montserrat ExtraBold"/>
                <a:cs typeface="Arial" charset="0"/>
              </a:rPr>
              <a:t>Alike</a:t>
            </a:r>
            <a:r>
              <a:rPr lang="es-ES" sz="2000" dirty="0" smtClean="0">
                <a:solidFill>
                  <a:srgbClr val="1E4236"/>
                </a:solidFill>
                <a:latin typeface="Montserrat ExtraBold"/>
                <a:cs typeface="Arial" charset="0"/>
              </a:rPr>
              <a:t>,</a:t>
            </a:r>
          </a:p>
          <a:p>
            <a:pPr lvl="0" defTabSz="543236" fontAlgn="base">
              <a:spcBef>
                <a:spcPct val="0"/>
              </a:spcBef>
              <a:spcAft>
                <a:spcPct val="0"/>
              </a:spcAft>
            </a:pPr>
            <a:r>
              <a:rPr lang="es-ES" sz="2000" dirty="0" err="1" smtClean="0">
                <a:solidFill>
                  <a:srgbClr val="1E4236"/>
                </a:solidFill>
                <a:latin typeface="Montserrat ExtraBold"/>
                <a:cs typeface="Arial" charset="0"/>
              </a:rPr>
              <a:t>Sound</a:t>
            </a:r>
            <a:r>
              <a:rPr lang="es-ES" sz="2000" dirty="0" smtClean="0">
                <a:solidFill>
                  <a:srgbClr val="1E4236"/>
                </a:solidFill>
                <a:latin typeface="Montserrat ExtraBold"/>
                <a:cs typeface="Arial" charset="0"/>
              </a:rPr>
              <a:t> </a:t>
            </a:r>
            <a:r>
              <a:rPr lang="es-ES" sz="2000" dirty="0" err="1" smtClean="0">
                <a:solidFill>
                  <a:srgbClr val="1E4236"/>
                </a:solidFill>
                <a:latin typeface="Montserrat ExtraBold"/>
                <a:cs typeface="Arial" charset="0"/>
              </a:rPr>
              <a:t>Alike</a:t>
            </a:r>
            <a:r>
              <a:rPr lang="es-ES" sz="2000" dirty="0" smtClean="0">
                <a:solidFill>
                  <a:srgbClr val="1E4236"/>
                </a:solidFill>
                <a:latin typeface="Montserrat ExtraBold"/>
                <a:cs typeface="Arial" charset="0"/>
              </a:rPr>
              <a:t> </a:t>
            </a:r>
            <a:endParaRPr lang="es-ES" sz="2000" dirty="0">
              <a:solidFill>
                <a:srgbClr val="1E4236"/>
              </a:solidFill>
              <a:latin typeface="Montserrat ExtraBold"/>
              <a:cs typeface="Arial" charset="0"/>
            </a:endParaRPr>
          </a:p>
        </p:txBody>
      </p:sp>
    </p:spTree>
    <p:extLst>
      <p:ext uri="{BB962C8B-B14F-4D97-AF65-F5344CB8AC3E}">
        <p14:creationId xmlns:p14="http://schemas.microsoft.com/office/powerpoint/2010/main" val="4218312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7"/>
          <p:cNvSpPr>
            <a:spLocks noChangeArrowheads="1"/>
          </p:cNvSpPr>
          <p:nvPr/>
        </p:nvSpPr>
        <p:spPr bwMode="auto">
          <a:xfrm>
            <a:off x="482289" y="2361293"/>
            <a:ext cx="8659562" cy="4841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2700" b="1" dirty="0" smtClean="0">
                <a:solidFill>
                  <a:srgbClr val="1E4236"/>
                </a:solidFill>
                <a:latin typeface="Montserrat SemiBold" pitchFamily="2" charset="77"/>
                <a:cs typeface="Arial" charset="0"/>
              </a:rPr>
              <a:t>AESP.4 </a:t>
            </a:r>
            <a:r>
              <a:rPr lang="es-ES" sz="2700" b="1" dirty="0">
                <a:solidFill>
                  <a:srgbClr val="1E4236"/>
                </a:solidFill>
                <a:latin typeface="Montserrat SemiBold" pitchFamily="2" charset="77"/>
                <a:cs typeface="Arial" charset="0"/>
              </a:rPr>
              <a:t>Procedimientos correctos </a:t>
            </a:r>
          </a:p>
        </p:txBody>
      </p:sp>
      <p:sp>
        <p:nvSpPr>
          <p:cNvPr id="3" name="Rectángulo 8"/>
          <p:cNvSpPr>
            <a:spLocks noChangeArrowheads="1"/>
          </p:cNvSpPr>
          <p:nvPr/>
        </p:nvSpPr>
        <p:spPr bwMode="auto">
          <a:xfrm>
            <a:off x="482290" y="3418501"/>
            <a:ext cx="6494431" cy="62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2" tIns="34012" rIns="68022" bIns="34012">
            <a:spAutoFit/>
          </a:bodyPr>
          <a:lstStyle/>
          <a:p>
            <a:pPr algn="just" defTabSz="543236" fontAlgn="base">
              <a:spcBef>
                <a:spcPct val="0"/>
              </a:spcBef>
              <a:spcAft>
                <a:spcPct val="0"/>
              </a:spcAft>
            </a:pPr>
            <a:r>
              <a:rPr lang="es-MX" b="1" dirty="0">
                <a:solidFill>
                  <a:srgbClr val="1D4136"/>
                </a:solidFill>
                <a:latin typeface="Montserrat" pitchFamily="2" charset="77"/>
                <a:cs typeface="Arial" charset="0"/>
              </a:rPr>
              <a:t>Prevenir errores </a:t>
            </a:r>
            <a:r>
              <a:rPr lang="es-MX" dirty="0">
                <a:solidFill>
                  <a:prstClr val="black"/>
                </a:solidFill>
                <a:latin typeface="Montserrat" pitchFamily="2" charset="77"/>
                <a:cs typeface="Arial" charset="0"/>
              </a:rPr>
              <a:t>que involucren procedimientos en el </a:t>
            </a:r>
            <a:r>
              <a:rPr lang="es-MX" b="1" dirty="0">
                <a:solidFill>
                  <a:srgbClr val="1D4136"/>
                </a:solidFill>
                <a:latin typeface="Montserrat" pitchFamily="2" charset="77"/>
                <a:cs typeface="Arial" charset="0"/>
              </a:rPr>
              <a:t>sitio</a:t>
            </a:r>
            <a:r>
              <a:rPr lang="es-MX" dirty="0">
                <a:solidFill>
                  <a:prstClr val="black"/>
                </a:solidFill>
                <a:latin typeface="Montserrat" pitchFamily="2" charset="77"/>
                <a:cs typeface="Arial" charset="0"/>
              </a:rPr>
              <a:t> anatómico, </a:t>
            </a:r>
            <a:r>
              <a:rPr lang="es-MX" b="1" dirty="0">
                <a:solidFill>
                  <a:srgbClr val="1D4136"/>
                </a:solidFill>
                <a:latin typeface="Montserrat" pitchFamily="2" charset="77"/>
                <a:cs typeface="Arial" charset="0"/>
              </a:rPr>
              <a:t>procedimiento</a:t>
            </a:r>
            <a:r>
              <a:rPr lang="es-MX" dirty="0">
                <a:solidFill>
                  <a:prstClr val="black"/>
                </a:solidFill>
                <a:latin typeface="Montserrat" pitchFamily="2" charset="77"/>
                <a:cs typeface="Arial" charset="0"/>
              </a:rPr>
              <a:t> o </a:t>
            </a:r>
            <a:r>
              <a:rPr lang="es-MX" b="1" dirty="0">
                <a:solidFill>
                  <a:srgbClr val="1D4136"/>
                </a:solidFill>
                <a:latin typeface="Montserrat" pitchFamily="2" charset="77"/>
                <a:cs typeface="Arial" charset="0"/>
              </a:rPr>
              <a:t>paciente</a:t>
            </a:r>
            <a:r>
              <a:rPr lang="es-MX" dirty="0">
                <a:solidFill>
                  <a:prstClr val="black"/>
                </a:solidFill>
                <a:latin typeface="Montserrat" pitchFamily="2" charset="77"/>
                <a:cs typeface="Arial" charset="0"/>
              </a:rPr>
              <a:t> incorrecto.</a:t>
            </a:r>
          </a:p>
        </p:txBody>
      </p:sp>
      <p:sp>
        <p:nvSpPr>
          <p:cNvPr id="4" name="Rectángulo 14">
            <a:extLst>
              <a:ext uri="{FF2B5EF4-FFF2-40B4-BE49-F238E27FC236}">
                <a16:creationId xmlns="" xmlns:a16="http://schemas.microsoft.com/office/drawing/2014/main" id="{B472A5D7-0CBE-3341-A77B-DC55AAEED6D8}"/>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59" name="Imagen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5813" y="2107578"/>
            <a:ext cx="4449818" cy="3047553"/>
          </a:xfrm>
          <a:prstGeom prst="rect">
            <a:avLst/>
          </a:prstGeom>
        </p:spPr>
      </p:pic>
    </p:spTree>
    <p:extLst>
      <p:ext uri="{BB962C8B-B14F-4D97-AF65-F5344CB8AC3E}">
        <p14:creationId xmlns:p14="http://schemas.microsoft.com/office/powerpoint/2010/main" val="2228754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4"/>
          <p:cNvSpPr/>
          <p:nvPr/>
        </p:nvSpPr>
        <p:spPr>
          <a:xfrm>
            <a:off x="1245497" y="700117"/>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AESP.4 </a:t>
            </a:r>
            <a:r>
              <a:rPr lang="es-ES_tradnl" sz="2100" dirty="0">
                <a:solidFill>
                  <a:srgbClr val="1E4236"/>
                </a:solidFill>
                <a:latin typeface="Montserrat ExtraBold"/>
                <a:cs typeface="Arial" charset="0"/>
              </a:rPr>
              <a:t>Procedimientos correctos</a:t>
            </a:r>
          </a:p>
        </p:txBody>
      </p:sp>
      <p:graphicFrame>
        <p:nvGraphicFramePr>
          <p:cNvPr id="3" name="Diagrama 3"/>
          <p:cNvGraphicFramePr/>
          <p:nvPr>
            <p:extLst>
              <p:ext uri="{D42A27DB-BD31-4B8C-83A1-F6EECF244321}">
                <p14:modId xmlns:p14="http://schemas.microsoft.com/office/powerpoint/2010/main" val="3704086635"/>
              </p:ext>
            </p:extLst>
          </p:nvPr>
        </p:nvGraphicFramePr>
        <p:xfrm>
          <a:off x="816330" y="1304075"/>
          <a:ext cx="6676927" cy="5095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4"/>
          <p:cNvSpPr/>
          <p:nvPr/>
        </p:nvSpPr>
        <p:spPr>
          <a:xfrm>
            <a:off x="8188621" y="2058879"/>
            <a:ext cx="3699083" cy="4639170"/>
          </a:xfrm>
          <a:prstGeom prst="rect">
            <a:avLst/>
          </a:prstGeom>
        </p:spPr>
        <p:txBody>
          <a:bodyPr wrap="square" lIns="68022" tIns="34012" rIns="68022" bIns="34012">
            <a:spAutoFit/>
          </a:bodyPr>
          <a:lstStyle/>
          <a:p>
            <a:pPr algn="just" defTabSz="543236" fontAlgn="base">
              <a:lnSpc>
                <a:spcPct val="150000"/>
              </a:lnSpc>
              <a:spcBef>
                <a:spcPct val="0"/>
              </a:spcBef>
              <a:spcAft>
                <a:spcPct val="0"/>
              </a:spcAft>
            </a:pPr>
            <a:r>
              <a:rPr lang="es-ES_tradnl" b="1" dirty="0">
                <a:solidFill>
                  <a:srgbClr val="000000"/>
                </a:solidFill>
                <a:latin typeface="Montserrat Bold" pitchFamily="2" charset="0"/>
                <a:cs typeface="Arial" charset="0"/>
              </a:rPr>
              <a:t>El </a:t>
            </a:r>
            <a:r>
              <a:rPr lang="es-ES_tradnl" b="1" dirty="0">
                <a:solidFill>
                  <a:srgbClr val="1D4136"/>
                </a:solidFill>
                <a:latin typeface="Montserrat Bold" pitchFamily="2" charset="0"/>
                <a:cs typeface="Arial" charset="0"/>
              </a:rPr>
              <a:t>Protocolo Universal </a:t>
            </a:r>
            <a:r>
              <a:rPr lang="es-ES_tradnl" b="1" dirty="0">
                <a:solidFill>
                  <a:srgbClr val="000000"/>
                </a:solidFill>
                <a:latin typeface="Montserrat Bold" pitchFamily="2" charset="0"/>
                <a:cs typeface="Arial" charset="0"/>
              </a:rPr>
              <a:t>debe realizarse en: </a:t>
            </a:r>
          </a:p>
          <a:p>
            <a:pPr marL="212571" indent="-212571" algn="just" defTabSz="543236" fontAlgn="base">
              <a:lnSpc>
                <a:spcPct val="150000"/>
              </a:lnSpc>
              <a:spcBef>
                <a:spcPct val="0"/>
              </a:spcBef>
              <a:spcAft>
                <a:spcPct val="0"/>
              </a:spcAft>
              <a:buFont typeface="Arial" panose="020B0604020202020204" pitchFamily="34" charset="0"/>
              <a:buChar char="•"/>
            </a:pPr>
            <a:r>
              <a:rPr lang="es-ES_tradnl" dirty="0">
                <a:solidFill>
                  <a:srgbClr val="000000"/>
                </a:solidFill>
                <a:latin typeface="Montserrat Medium" panose="00000600000000000000" pitchFamily="2" charset="0"/>
                <a:cs typeface="Arial" charset="0"/>
              </a:rPr>
              <a:t>Todos los procedimientos quirúrgicos que se realicen en la </a:t>
            </a:r>
            <a:r>
              <a:rPr lang="es-ES_tradnl" dirty="0">
                <a:solidFill>
                  <a:srgbClr val="1D4136"/>
                </a:solidFill>
                <a:latin typeface="Montserrat Medium" panose="00000600000000000000" pitchFamily="2" charset="0"/>
                <a:cs typeface="Arial" charset="0"/>
              </a:rPr>
              <a:t>sala de operaciones</a:t>
            </a:r>
            <a:r>
              <a:rPr lang="es-ES_tradnl" dirty="0">
                <a:solidFill>
                  <a:srgbClr val="7030A0"/>
                </a:solidFill>
                <a:latin typeface="Montserrat Medium" panose="00000600000000000000" pitchFamily="2" charset="0"/>
                <a:cs typeface="Arial" charset="0"/>
              </a:rPr>
              <a:t>.</a:t>
            </a:r>
            <a:r>
              <a:rPr lang="es-ES_tradnl" dirty="0">
                <a:solidFill>
                  <a:srgbClr val="000000"/>
                </a:solidFill>
                <a:latin typeface="Montserrat Medium" panose="00000600000000000000" pitchFamily="2" charset="0"/>
                <a:cs typeface="Arial" charset="0"/>
              </a:rPr>
              <a:t> </a:t>
            </a:r>
          </a:p>
          <a:p>
            <a:pPr marL="212571" indent="-212571" algn="just" defTabSz="543236" fontAlgn="base">
              <a:lnSpc>
                <a:spcPct val="150000"/>
              </a:lnSpc>
              <a:spcBef>
                <a:spcPct val="0"/>
              </a:spcBef>
              <a:spcAft>
                <a:spcPct val="0"/>
              </a:spcAft>
              <a:buFont typeface="Arial" panose="020B0604020202020204" pitchFamily="34" charset="0"/>
              <a:buChar char="•"/>
            </a:pPr>
            <a:r>
              <a:rPr lang="es-ES_tradnl" dirty="0">
                <a:solidFill>
                  <a:srgbClr val="000000"/>
                </a:solidFill>
                <a:latin typeface="Montserrat Medium" panose="00000600000000000000" pitchFamily="2" charset="0"/>
                <a:cs typeface="Arial" charset="0"/>
              </a:rPr>
              <a:t>Procedimientos que se realicen </a:t>
            </a:r>
            <a:r>
              <a:rPr lang="es-ES_tradnl" dirty="0">
                <a:solidFill>
                  <a:srgbClr val="1D4136"/>
                </a:solidFill>
                <a:latin typeface="Montserrat Medium" panose="00000600000000000000" pitchFamily="2" charset="0"/>
                <a:cs typeface="Arial" charset="0"/>
              </a:rPr>
              <a:t>fuera de ella.</a:t>
            </a:r>
            <a:endParaRPr lang="es-ES_tradnl" dirty="0">
              <a:solidFill>
                <a:srgbClr val="000000"/>
              </a:solidFill>
              <a:latin typeface="Montserrat Medium" panose="00000600000000000000" pitchFamily="2" charset="0"/>
              <a:cs typeface="Arial" charset="0"/>
            </a:endParaRPr>
          </a:p>
          <a:p>
            <a:pPr marL="212571" indent="-212571" algn="just" defTabSz="543236" fontAlgn="base">
              <a:lnSpc>
                <a:spcPct val="150000"/>
              </a:lnSpc>
              <a:spcBef>
                <a:spcPct val="0"/>
              </a:spcBef>
              <a:spcAft>
                <a:spcPct val="0"/>
              </a:spcAft>
              <a:buFont typeface="Arial" panose="020B0604020202020204" pitchFamily="34" charset="0"/>
              <a:buChar char="•"/>
            </a:pPr>
            <a:r>
              <a:rPr lang="es-ES_tradnl" dirty="0">
                <a:solidFill>
                  <a:srgbClr val="1D4136"/>
                </a:solidFill>
                <a:latin typeface="Montserrat Medium" panose="00000600000000000000" pitchFamily="2" charset="0"/>
                <a:cs typeface="Arial" charset="0"/>
              </a:rPr>
              <a:t>Procedimientos y tratamientos invasivos y de alto riesgo</a:t>
            </a:r>
            <a:r>
              <a:rPr lang="es-ES_tradnl" dirty="0">
                <a:solidFill>
                  <a:srgbClr val="7030A0"/>
                </a:solidFill>
                <a:latin typeface="Montserrat Medium" panose="00000600000000000000" pitchFamily="2" charset="0"/>
                <a:cs typeface="Arial" charset="0"/>
              </a:rPr>
              <a:t> </a:t>
            </a:r>
            <a:r>
              <a:rPr lang="es-ES_tradnl" dirty="0">
                <a:solidFill>
                  <a:srgbClr val="000000"/>
                </a:solidFill>
                <a:latin typeface="Montserrat Medium" panose="00000600000000000000" pitchFamily="2" charset="0"/>
                <a:cs typeface="Arial" charset="0"/>
              </a:rPr>
              <a:t>que la Unidad determine.</a:t>
            </a:r>
            <a:endParaRPr lang="es-ES_tradnl" dirty="0">
              <a:solidFill>
                <a:prstClr val="black"/>
              </a:solidFill>
              <a:latin typeface="Montserrat Medium" panose="00000600000000000000" pitchFamily="2" charset="0"/>
              <a:cs typeface="Arial" charset="0"/>
            </a:endParaRPr>
          </a:p>
        </p:txBody>
      </p:sp>
      <p:sp>
        <p:nvSpPr>
          <p:cNvPr id="5" name="Rectángulo 14">
            <a:extLst>
              <a:ext uri="{FF2B5EF4-FFF2-40B4-BE49-F238E27FC236}">
                <a16:creationId xmlns="" xmlns:a16="http://schemas.microsoft.com/office/drawing/2014/main" id="{95FC5556-6A94-FB43-A637-9E124FE61028}"/>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_tradnl"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_tradnl"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2955945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ángulo 14"/>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a:solidFill>
                <a:prstClr val="white"/>
              </a:solidFill>
              <a:latin typeface="Montserrat ExtraBold" pitchFamily="2" charset="0"/>
              <a:ea typeface="Montserrat ExtraBold" pitchFamily="2" charset="0"/>
              <a:cs typeface="Montserrat ExtraBold" pitchFamily="2" charset="0"/>
            </a:endParaRPr>
          </a:p>
        </p:txBody>
      </p:sp>
      <p:sp>
        <p:nvSpPr>
          <p:cNvPr id="8" name="Rectángulo 7"/>
          <p:cNvSpPr/>
          <p:nvPr/>
        </p:nvSpPr>
        <p:spPr>
          <a:xfrm>
            <a:off x="628126" y="477901"/>
            <a:ext cx="7609278"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Montserrat ExtraBold"/>
              </a:rPr>
              <a:t>Acciones Esenciales de </a:t>
            </a:r>
            <a:r>
              <a:rPr lang="es-ES" sz="2100" dirty="0">
                <a:solidFill>
                  <a:srgbClr val="1E4236"/>
                </a:solidFill>
                <a:latin typeface="Montserrat ExtraBold"/>
                <a:cs typeface="Montserrat ExtraBold"/>
              </a:rPr>
              <a:t>Seguridad del Paciente</a:t>
            </a:r>
          </a:p>
        </p:txBody>
      </p:sp>
      <p:sp>
        <p:nvSpPr>
          <p:cNvPr id="10" name="Rectángulo 5"/>
          <p:cNvSpPr/>
          <p:nvPr/>
        </p:nvSpPr>
        <p:spPr>
          <a:xfrm>
            <a:off x="310225" y="2156560"/>
            <a:ext cx="6713702" cy="2561678"/>
          </a:xfrm>
          <a:prstGeom prst="rect">
            <a:avLst/>
          </a:prstGeom>
        </p:spPr>
        <p:txBody>
          <a:bodyPr wrap="square" lIns="68022" tIns="34012" rIns="68022" bIns="34012">
            <a:spAutoFit/>
          </a:bodyPr>
          <a:lstStyle/>
          <a:p>
            <a:pPr algn="just" defTabSz="544181">
              <a:defRPr/>
            </a:pPr>
            <a:r>
              <a:rPr lang="es-MX" dirty="0">
                <a:solidFill>
                  <a:prstClr val="black"/>
                </a:solidFill>
                <a:latin typeface="Montserrat Regular" panose="00000500000000000000" pitchFamily="2" charset="0"/>
                <a:cs typeface="Montserrat Regular"/>
              </a:rPr>
              <a:t>En México se estima que 8% de los pacientes hospitalizados sufre algún tipo de daño y 2% muere, siendo la población más afectada la que se encuentra económicamente </a:t>
            </a:r>
            <a:r>
              <a:rPr lang="es-MX" dirty="0" smtClean="0">
                <a:solidFill>
                  <a:prstClr val="black"/>
                </a:solidFill>
                <a:latin typeface="Montserrat Regular" panose="00000500000000000000" pitchFamily="2" charset="0"/>
                <a:cs typeface="Montserrat Regular"/>
              </a:rPr>
              <a:t>activa.</a:t>
            </a:r>
          </a:p>
          <a:p>
            <a:pPr algn="just" defTabSz="544181">
              <a:defRPr/>
            </a:pPr>
            <a:endParaRPr lang="es-MX" dirty="0">
              <a:solidFill>
                <a:prstClr val="black"/>
              </a:solidFill>
              <a:latin typeface="Montserrat Regular" panose="00000500000000000000" pitchFamily="2" charset="0"/>
              <a:cs typeface="Montserrat Regular"/>
            </a:endParaRPr>
          </a:p>
          <a:p>
            <a:pPr algn="just" defTabSz="544181">
              <a:defRPr/>
            </a:pPr>
            <a:r>
              <a:rPr lang="es-MX" dirty="0" smtClean="0">
                <a:solidFill>
                  <a:prstClr val="black"/>
                </a:solidFill>
                <a:latin typeface="Montserrat Regular" panose="00000500000000000000" pitchFamily="2" charset="0"/>
                <a:cs typeface="Montserrat Regular"/>
              </a:rPr>
              <a:t> </a:t>
            </a:r>
            <a:r>
              <a:rPr lang="es-MX" dirty="0">
                <a:solidFill>
                  <a:prstClr val="black"/>
                </a:solidFill>
                <a:latin typeface="Montserrat Regular" panose="00000500000000000000" pitchFamily="2" charset="0"/>
                <a:cs typeface="Montserrat Regular"/>
              </a:rPr>
              <a:t>La ventana de oportunidad se encuentra en 62% de los eventos adversos que son prevenibles, y es en ellos en donde se debe incidir para brindar una atención médica más segura</a:t>
            </a:r>
            <a:r>
              <a:rPr lang="es-MX" dirty="0" smtClean="0">
                <a:solidFill>
                  <a:prstClr val="black"/>
                </a:solidFill>
                <a:latin typeface="Montserrat Regular" panose="00000500000000000000" pitchFamily="2" charset="0"/>
                <a:cs typeface="Montserrat Regular"/>
              </a:rPr>
              <a:t>.</a:t>
            </a:r>
            <a:endParaRPr lang="es-ES" dirty="0">
              <a:solidFill>
                <a:prstClr val="black"/>
              </a:solidFill>
              <a:latin typeface="Montserrat Regular" panose="00000500000000000000" pitchFamily="2" charset="0"/>
              <a:cs typeface="Montserrat Regular"/>
            </a:endParaRPr>
          </a:p>
        </p:txBody>
      </p:sp>
      <p:pic>
        <p:nvPicPr>
          <p:cNvPr id="13" name="12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4177" y="1946820"/>
            <a:ext cx="4805659" cy="3805221"/>
          </a:xfrm>
          <a:prstGeom prst="rect">
            <a:avLst/>
          </a:prstGeom>
        </p:spPr>
      </p:pic>
    </p:spTree>
    <p:extLst>
      <p:ext uri="{BB962C8B-B14F-4D97-AF65-F5344CB8AC3E}">
        <p14:creationId xmlns:p14="http://schemas.microsoft.com/office/powerpoint/2010/main" val="14532336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 xmlns:a16="http://schemas.microsoft.com/office/drawing/2014/main" id="{F5B1BA43-9943-1748-B6F6-7BE4E540F87F}"/>
              </a:ext>
            </a:extLst>
          </p:cNvPr>
          <p:cNvSpPr/>
          <p:nvPr/>
        </p:nvSpPr>
        <p:spPr>
          <a:xfrm>
            <a:off x="163293" y="1241186"/>
            <a:ext cx="8109851" cy="4846919"/>
          </a:xfrm>
          <a:prstGeom prst="rect">
            <a:avLst/>
          </a:prstGeom>
        </p:spPr>
        <p:txBody>
          <a:bodyPr wrap="square" lIns="68022" tIns="34012" rIns="68022" bIns="34012">
            <a:spAutoFit/>
          </a:bodyPr>
          <a:lstStyle/>
          <a:p>
            <a:pPr marL="134628" defTabSz="543236" fontAlgn="base">
              <a:lnSpc>
                <a:spcPct val="150000"/>
              </a:lnSpc>
              <a:spcBef>
                <a:spcPct val="0"/>
              </a:spcBef>
              <a:spcAft>
                <a:spcPct val="0"/>
              </a:spcAft>
            </a:pPr>
            <a:r>
              <a:rPr lang="es-ES_tradnl" sz="1500" b="1" dirty="0">
                <a:solidFill>
                  <a:srgbClr val="1D4136"/>
                </a:solidFill>
                <a:latin typeface="Montserrat" pitchFamily="2" charset="77"/>
                <a:cs typeface="Arial" charset="0"/>
              </a:rPr>
              <a:t>Protocolo Universal “dentro del quirófano”</a:t>
            </a:r>
          </a:p>
          <a:p>
            <a:pPr marL="134628" defTabSz="543236" fontAlgn="base">
              <a:lnSpc>
                <a:spcPct val="150000"/>
              </a:lnSpc>
              <a:spcBef>
                <a:spcPct val="0"/>
              </a:spcBef>
              <a:spcAft>
                <a:spcPct val="0"/>
              </a:spcAft>
            </a:pPr>
            <a:r>
              <a:rPr lang="es-ES_tradnl" sz="1500" b="1" dirty="0">
                <a:solidFill>
                  <a:srgbClr val="1D4136"/>
                </a:solidFill>
                <a:latin typeface="Montserrat" pitchFamily="2" charset="77"/>
                <a:cs typeface="Arial" charset="0"/>
              </a:rPr>
              <a:t>Marcado del sitio anatómico:</a:t>
            </a:r>
          </a:p>
          <a:p>
            <a:pPr defTabSz="543236" fontAlgn="base">
              <a:lnSpc>
                <a:spcPct val="150000"/>
              </a:lnSpc>
              <a:spcBef>
                <a:spcPct val="0"/>
              </a:spcBef>
              <a:spcAft>
                <a:spcPct val="0"/>
              </a:spcAft>
            </a:pPr>
            <a:endParaRPr lang="es-ES_tradnl" sz="1200" b="1" dirty="0">
              <a:solidFill>
                <a:srgbClr val="1D4136"/>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El sitio anatómico se deberá marcar en todos los casos relacionados con lateralidad, estructuras múltiples (dedos de las manos y de los pies) o niveles múltiples (columna vertebral) y cuando la realización del procedimiento en un sitio diferente pudiera afectar de manera negativa la calidad o la seguridad del paciente.</a:t>
            </a:r>
          </a:p>
          <a:p>
            <a:pPr marL="255086"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ES_tradnl" sz="1500" dirty="0">
                <a:solidFill>
                  <a:prstClr val="black"/>
                </a:solidFill>
                <a:latin typeface="Montserrat" pitchFamily="2" charset="77"/>
                <a:cs typeface="Arial" charset="0"/>
              </a:rPr>
              <a:t>El marcado quirúrgico no deberá confundirse con el sitio del abordaje quirúrgico. Pero deberá encontrarse a la vista aunque el paciente este vestido con los campos quirúrgicos .</a:t>
            </a:r>
          </a:p>
          <a:p>
            <a:pPr marL="255086"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algn="just" defTabSz="543236" fontAlgn="base">
              <a:lnSpc>
                <a:spcPct val="150000"/>
              </a:lnSpc>
              <a:spcBef>
                <a:spcPct val="0"/>
              </a:spcBef>
              <a:spcAft>
                <a:spcPct val="0"/>
              </a:spcAft>
            </a:pPr>
            <a:endParaRPr lang="es-ES_tradnl" sz="1500" dirty="0">
              <a:solidFill>
                <a:prstClr val="black"/>
              </a:solidFill>
              <a:latin typeface="Montserrat" pitchFamily="2" charset="77"/>
              <a:cs typeface="Arial" charset="0"/>
            </a:endParaRPr>
          </a:p>
        </p:txBody>
      </p:sp>
      <p:sp>
        <p:nvSpPr>
          <p:cNvPr id="3" name="Rectángulo 4">
            <a:extLst>
              <a:ext uri="{FF2B5EF4-FFF2-40B4-BE49-F238E27FC236}">
                <a16:creationId xmlns="" xmlns:a16="http://schemas.microsoft.com/office/drawing/2014/main" id="{F02EA112-541A-194D-A86E-659F35E73F19}"/>
              </a:ext>
            </a:extLst>
          </p:cNvPr>
          <p:cNvSpPr/>
          <p:nvPr/>
        </p:nvSpPr>
        <p:spPr>
          <a:xfrm>
            <a:off x="1245497" y="721615"/>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AESP.4 </a:t>
            </a:r>
            <a:r>
              <a:rPr lang="es-ES_tradnl" sz="2100" dirty="0">
                <a:solidFill>
                  <a:srgbClr val="1E4236"/>
                </a:solidFill>
                <a:latin typeface="Montserrat ExtraBold"/>
                <a:cs typeface="Arial" charset="0"/>
              </a:rPr>
              <a:t>Procedimientos correctos</a:t>
            </a:r>
          </a:p>
        </p:txBody>
      </p:sp>
      <p:grpSp>
        <p:nvGrpSpPr>
          <p:cNvPr id="20" name="Grupo 19">
            <a:extLst>
              <a:ext uri="{FF2B5EF4-FFF2-40B4-BE49-F238E27FC236}">
                <a16:creationId xmlns="" xmlns:a16="http://schemas.microsoft.com/office/drawing/2014/main" id="{4CD0BCB6-70AA-5249-B305-ACEEF11D6748}"/>
              </a:ext>
            </a:extLst>
          </p:cNvPr>
          <p:cNvGrpSpPr/>
          <p:nvPr/>
        </p:nvGrpSpPr>
        <p:grpSpPr>
          <a:xfrm>
            <a:off x="8362792" y="4553112"/>
            <a:ext cx="3701143" cy="2223657"/>
            <a:chOff x="10662557" y="6634393"/>
            <a:chExt cx="4718957" cy="3261364"/>
          </a:xfrm>
        </p:grpSpPr>
        <p:pic>
          <p:nvPicPr>
            <p:cNvPr id="17" name="Imagen 16">
              <a:extLst>
                <a:ext uri="{FF2B5EF4-FFF2-40B4-BE49-F238E27FC236}">
                  <a16:creationId xmlns="" xmlns:a16="http://schemas.microsoft.com/office/drawing/2014/main" id="{BAFC95FB-AF8C-9248-AD78-94E0E8AB43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2557" y="6634393"/>
              <a:ext cx="4718957" cy="3261364"/>
            </a:xfrm>
            <a:prstGeom prst="rect">
              <a:avLst/>
            </a:prstGeom>
          </p:spPr>
        </p:pic>
        <p:sp>
          <p:nvSpPr>
            <p:cNvPr id="18" name="Elipse 17">
              <a:extLst>
                <a:ext uri="{FF2B5EF4-FFF2-40B4-BE49-F238E27FC236}">
                  <a16:creationId xmlns="" xmlns:a16="http://schemas.microsoft.com/office/drawing/2014/main" id="{3E133E33-4B6D-0A40-892B-5510CC87B648}"/>
                </a:ext>
              </a:extLst>
            </p:cNvPr>
            <p:cNvSpPr/>
            <p:nvPr/>
          </p:nvSpPr>
          <p:spPr>
            <a:xfrm>
              <a:off x="12385221" y="7380514"/>
              <a:ext cx="1183822" cy="1175657"/>
            </a:xfrm>
            <a:prstGeom prst="ellipse">
              <a:avLst/>
            </a:prstGeom>
            <a:noFill/>
            <a:ln w="762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3236" fontAlgn="base">
                <a:spcBef>
                  <a:spcPct val="0"/>
                </a:spcBef>
                <a:spcAft>
                  <a:spcPct val="0"/>
                </a:spcAft>
              </a:pPr>
              <a:endParaRPr lang="es-ES_tradnl" sz="2200" dirty="0">
                <a:solidFill>
                  <a:prstClr val="white"/>
                </a:solidFill>
              </a:endParaRPr>
            </a:p>
          </p:txBody>
        </p:sp>
        <p:sp>
          <p:nvSpPr>
            <p:cNvPr id="19" name="Elipse 18">
              <a:extLst>
                <a:ext uri="{FF2B5EF4-FFF2-40B4-BE49-F238E27FC236}">
                  <a16:creationId xmlns="" xmlns:a16="http://schemas.microsoft.com/office/drawing/2014/main" id="{8123F415-DAD7-774C-8314-51A506C27AC2}"/>
                </a:ext>
              </a:extLst>
            </p:cNvPr>
            <p:cNvSpPr/>
            <p:nvPr/>
          </p:nvSpPr>
          <p:spPr>
            <a:xfrm>
              <a:off x="12924063" y="7862206"/>
              <a:ext cx="195943" cy="21227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43236" fontAlgn="base">
                <a:spcBef>
                  <a:spcPct val="0"/>
                </a:spcBef>
                <a:spcAft>
                  <a:spcPct val="0"/>
                </a:spcAft>
              </a:pPr>
              <a:endParaRPr lang="es-ES_tradnl" sz="2200" dirty="0">
                <a:solidFill>
                  <a:prstClr val="white"/>
                </a:solidFill>
              </a:endParaRPr>
            </a:p>
          </p:txBody>
        </p:sp>
      </p:grpSp>
      <p:sp>
        <p:nvSpPr>
          <p:cNvPr id="22" name="22 Rectángulo">
            <a:extLst>
              <a:ext uri="{FF2B5EF4-FFF2-40B4-BE49-F238E27FC236}">
                <a16:creationId xmlns="" xmlns:a16="http://schemas.microsoft.com/office/drawing/2014/main" id="{39476ECE-FB69-FD40-B9B1-F4E473DEB961}"/>
              </a:ext>
            </a:extLst>
          </p:cNvPr>
          <p:cNvSpPr/>
          <p:nvPr/>
        </p:nvSpPr>
        <p:spPr>
          <a:xfrm>
            <a:off x="8606117" y="3426837"/>
            <a:ext cx="3239564" cy="1453683"/>
          </a:xfrm>
          <a:prstGeom prst="rect">
            <a:avLst/>
          </a:prstGeom>
        </p:spPr>
        <p:txBody>
          <a:bodyPr wrap="square" lIns="68022" tIns="34012" rIns="68022" bIns="34012">
            <a:spAutoFit/>
          </a:bodyPr>
          <a:lstStyle/>
          <a:p>
            <a:pPr algn="just" defTabSz="543236" fontAlgn="base">
              <a:lnSpc>
                <a:spcPct val="150000"/>
              </a:lnSpc>
              <a:spcBef>
                <a:spcPct val="0"/>
              </a:spcBef>
              <a:spcAft>
                <a:spcPct val="0"/>
              </a:spcAft>
            </a:pPr>
            <a:r>
              <a:rPr lang="es-ES_tradnl" sz="1500" dirty="0">
                <a:solidFill>
                  <a:prstClr val="black"/>
                </a:solidFill>
                <a:latin typeface="Montserrat" pitchFamily="2" charset="77"/>
                <a:cs typeface="Arial" charset="0"/>
              </a:rPr>
              <a:t>La única marca a utilizar en todas las unidades médicas del IMSS es la siguiente:</a:t>
            </a:r>
          </a:p>
          <a:p>
            <a:pPr marL="798322" lvl="1"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p:txBody>
      </p:sp>
      <p:sp>
        <p:nvSpPr>
          <p:cNvPr id="23" name="Rectángulo 14">
            <a:extLst>
              <a:ext uri="{FF2B5EF4-FFF2-40B4-BE49-F238E27FC236}">
                <a16:creationId xmlns="" xmlns:a16="http://schemas.microsoft.com/office/drawing/2014/main" id="{598CA339-C899-4341-AA05-803BDAAA118F}"/>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_tradnl"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_tradnl" sz="700" dirty="0">
              <a:solidFill>
                <a:prstClr val="white"/>
              </a:solidFill>
              <a:latin typeface="Montserrat ExtraBold" pitchFamily="2" charset="0"/>
              <a:ea typeface="Montserrat ExtraBold" pitchFamily="2" charset="0"/>
              <a:cs typeface="Montserrat ExtraBold" pitchFamily="2" charset="0"/>
            </a:endParaRPr>
          </a:p>
        </p:txBody>
      </p:sp>
      <p:graphicFrame>
        <p:nvGraphicFramePr>
          <p:cNvPr id="24" name="Diagrama 3">
            <a:extLst>
              <a:ext uri="{FF2B5EF4-FFF2-40B4-BE49-F238E27FC236}">
                <a16:creationId xmlns="" xmlns:a16="http://schemas.microsoft.com/office/drawing/2014/main" id="{4D5CBC47-7401-4045-823D-F4F584DD9B5B}"/>
              </a:ext>
            </a:extLst>
          </p:cNvPr>
          <p:cNvGraphicFramePr/>
          <p:nvPr>
            <p:extLst>
              <p:ext uri="{D42A27DB-BD31-4B8C-83A1-F6EECF244321}">
                <p14:modId xmlns:p14="http://schemas.microsoft.com/office/powerpoint/2010/main" val="596191882"/>
              </p:ext>
            </p:extLst>
          </p:nvPr>
        </p:nvGraphicFramePr>
        <p:xfrm>
          <a:off x="8586908" y="1262598"/>
          <a:ext cx="3214487" cy="20000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83962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17"/>
          <p:cNvGrpSpPr/>
          <p:nvPr/>
        </p:nvGrpSpPr>
        <p:grpSpPr>
          <a:xfrm>
            <a:off x="218541" y="2569101"/>
            <a:ext cx="7649644" cy="1779702"/>
            <a:chOff x="3102703" y="2020825"/>
            <a:chExt cx="5676900" cy="1600200"/>
          </a:xfrm>
        </p:grpSpPr>
        <p:pic>
          <p:nvPicPr>
            <p:cNvPr id="7" name="Imagen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2103" y="2020825"/>
              <a:ext cx="2857500" cy="1600200"/>
            </a:xfrm>
            <a:prstGeom prst="rect">
              <a:avLst/>
            </a:prstGeom>
          </p:spPr>
        </p:pic>
        <p:pic>
          <p:nvPicPr>
            <p:cNvPr id="8" name="Imagen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38067" y="2973507"/>
              <a:ext cx="456999" cy="456999"/>
            </a:xfrm>
            <a:prstGeom prst="rect">
              <a:avLst/>
            </a:prstGeom>
          </p:spPr>
        </p:pic>
        <p:pic>
          <p:nvPicPr>
            <p:cNvPr id="9" name="Imagen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02703" y="2020825"/>
              <a:ext cx="2819400" cy="1600200"/>
            </a:xfrm>
            <a:prstGeom prst="rect">
              <a:avLst/>
            </a:prstGeom>
          </p:spPr>
        </p:pic>
        <p:pic>
          <p:nvPicPr>
            <p:cNvPr id="10" name="Imagen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8213" y="2392641"/>
              <a:ext cx="180000" cy="180000"/>
            </a:xfrm>
            <a:prstGeom prst="rect">
              <a:avLst/>
            </a:prstGeom>
          </p:spPr>
        </p:pic>
      </p:grpSp>
      <p:sp>
        <p:nvSpPr>
          <p:cNvPr id="12" name="CuadroTexto 18"/>
          <p:cNvSpPr txBox="1"/>
          <p:nvPr/>
        </p:nvSpPr>
        <p:spPr>
          <a:xfrm>
            <a:off x="218543" y="4618654"/>
            <a:ext cx="8109362" cy="1730682"/>
          </a:xfrm>
          <a:prstGeom prst="rect">
            <a:avLst/>
          </a:prstGeom>
          <a:noFill/>
        </p:spPr>
        <p:txBody>
          <a:bodyPr wrap="square" lIns="68022" tIns="34012" rIns="68022" bIns="34012" rtlCol="0">
            <a:spAutoFit/>
          </a:bodyPr>
          <a:lstStyle/>
          <a:p>
            <a:pPr marL="212571" indent="-212571" algn="just" defTabSz="543236" fontAlgn="base">
              <a:lnSpc>
                <a:spcPct val="150000"/>
              </a:lnSpc>
              <a:spcBef>
                <a:spcPct val="0"/>
              </a:spcBef>
              <a:spcAft>
                <a:spcPct val="0"/>
              </a:spcAft>
              <a:buClr>
                <a:srgbClr val="1D4136"/>
              </a:buClr>
              <a:buSzPct val="150000"/>
              <a:buFont typeface="Arial" panose="020B0604020202020204" pitchFamily="34" charset="0"/>
              <a:buChar char="•"/>
            </a:pPr>
            <a:r>
              <a:rPr lang="es-ES_tradnl" dirty="0">
                <a:solidFill>
                  <a:prstClr val="black"/>
                </a:solidFill>
                <a:latin typeface="Montserrat" pitchFamily="2" charset="77"/>
                <a:cs typeface="Arial" charset="0"/>
              </a:rPr>
              <a:t>Lo realiza el cirujano de cualquier especialidad.</a:t>
            </a:r>
          </a:p>
          <a:p>
            <a:pPr marL="212571" indent="-212571" algn="just" defTabSz="543236" fontAlgn="base">
              <a:lnSpc>
                <a:spcPct val="150000"/>
              </a:lnSpc>
              <a:spcBef>
                <a:spcPct val="0"/>
              </a:spcBef>
              <a:spcAft>
                <a:spcPct val="0"/>
              </a:spcAft>
              <a:buClr>
                <a:srgbClr val="1D4136"/>
              </a:buClr>
              <a:buSzPct val="150000"/>
              <a:buFont typeface="Arial" panose="020B0604020202020204" pitchFamily="34" charset="0"/>
              <a:buChar char="•"/>
            </a:pPr>
            <a:r>
              <a:rPr lang="es-ES_tradnl" dirty="0">
                <a:solidFill>
                  <a:prstClr val="black"/>
                </a:solidFill>
                <a:latin typeface="Montserrat" pitchFamily="2" charset="77"/>
                <a:cs typeface="Arial" charset="0"/>
              </a:rPr>
              <a:t>Cirugía oftalmológica se debe marcar un punto arriba de la ceja.</a:t>
            </a:r>
          </a:p>
          <a:p>
            <a:pPr marL="212571" indent="-212571" algn="just" defTabSz="543236" fontAlgn="base">
              <a:lnSpc>
                <a:spcPct val="150000"/>
              </a:lnSpc>
              <a:spcBef>
                <a:spcPct val="0"/>
              </a:spcBef>
              <a:spcAft>
                <a:spcPct val="0"/>
              </a:spcAft>
              <a:buClr>
                <a:srgbClr val="1D4136"/>
              </a:buClr>
              <a:buSzPct val="150000"/>
              <a:buFont typeface="Arial" panose="020B0604020202020204" pitchFamily="34" charset="0"/>
              <a:buChar char="•"/>
            </a:pPr>
            <a:r>
              <a:rPr lang="es-ES_tradnl" dirty="0">
                <a:solidFill>
                  <a:prstClr val="black"/>
                </a:solidFill>
                <a:latin typeface="Montserrat" pitchFamily="2" charset="77"/>
                <a:cs typeface="Arial" charset="0"/>
              </a:rPr>
              <a:t>En los procedimientos odontológicos, se omite el marcado por lo que debe elaborarse siempre un </a:t>
            </a:r>
            <a:r>
              <a:rPr lang="es-ES_tradnl" dirty="0" err="1">
                <a:solidFill>
                  <a:prstClr val="black"/>
                </a:solidFill>
                <a:latin typeface="Montserrat" pitchFamily="2" charset="77"/>
                <a:cs typeface="Arial" charset="0"/>
              </a:rPr>
              <a:t>odontograma</a:t>
            </a:r>
            <a:r>
              <a:rPr lang="es-ES_tradnl" dirty="0">
                <a:solidFill>
                  <a:prstClr val="black"/>
                </a:solidFill>
                <a:latin typeface="Montserrat" pitchFamily="2" charset="77"/>
                <a:cs typeface="Arial" charset="0"/>
              </a:rPr>
              <a:t>.</a:t>
            </a:r>
          </a:p>
        </p:txBody>
      </p:sp>
      <p:sp>
        <p:nvSpPr>
          <p:cNvPr id="13" name="Rectángulo 14">
            <a:extLst>
              <a:ext uri="{FF2B5EF4-FFF2-40B4-BE49-F238E27FC236}">
                <a16:creationId xmlns="" xmlns:a16="http://schemas.microsoft.com/office/drawing/2014/main" id="{70244B7B-B751-2741-BA34-15C10F6FB02C}"/>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_tradnl"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_tradnl" sz="700" dirty="0">
              <a:solidFill>
                <a:prstClr val="white"/>
              </a:solidFill>
              <a:latin typeface="Montserrat ExtraBold" pitchFamily="2" charset="0"/>
              <a:ea typeface="Montserrat ExtraBold" pitchFamily="2" charset="0"/>
              <a:cs typeface="Montserrat ExtraBold" pitchFamily="2" charset="0"/>
            </a:endParaRPr>
          </a:p>
        </p:txBody>
      </p:sp>
      <p:sp>
        <p:nvSpPr>
          <p:cNvPr id="14" name="Rectángulo 4">
            <a:extLst>
              <a:ext uri="{FF2B5EF4-FFF2-40B4-BE49-F238E27FC236}">
                <a16:creationId xmlns="" xmlns:a16="http://schemas.microsoft.com/office/drawing/2014/main" id="{5F655E44-6FF4-304F-9453-A0546D05AF4C}"/>
              </a:ext>
            </a:extLst>
          </p:cNvPr>
          <p:cNvSpPr/>
          <p:nvPr/>
        </p:nvSpPr>
        <p:spPr>
          <a:xfrm>
            <a:off x="1245497" y="721615"/>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AESP.4 </a:t>
            </a:r>
            <a:r>
              <a:rPr lang="es-ES_tradnl" sz="2100" dirty="0">
                <a:solidFill>
                  <a:srgbClr val="1E4236"/>
                </a:solidFill>
                <a:latin typeface="Montserrat ExtraBold"/>
                <a:cs typeface="Arial" charset="0"/>
              </a:rPr>
              <a:t>Procedimientos correctos</a:t>
            </a:r>
          </a:p>
        </p:txBody>
      </p:sp>
      <p:sp>
        <p:nvSpPr>
          <p:cNvPr id="16" name="19 CuadroTexto">
            <a:extLst>
              <a:ext uri="{FF2B5EF4-FFF2-40B4-BE49-F238E27FC236}">
                <a16:creationId xmlns="" xmlns:a16="http://schemas.microsoft.com/office/drawing/2014/main" id="{AA5419DD-5E13-4841-A87A-35FB463E4BF9}"/>
              </a:ext>
            </a:extLst>
          </p:cNvPr>
          <p:cNvSpPr txBox="1"/>
          <p:nvPr/>
        </p:nvSpPr>
        <p:spPr>
          <a:xfrm>
            <a:off x="1520840" y="1587532"/>
            <a:ext cx="2868774" cy="715019"/>
          </a:xfrm>
          <a:prstGeom prst="rect">
            <a:avLst/>
          </a:prstGeom>
        </p:spPr>
        <p:style>
          <a:lnRef idx="1">
            <a:schemeClr val="accent6"/>
          </a:lnRef>
          <a:fillRef idx="2">
            <a:schemeClr val="accent6"/>
          </a:fillRef>
          <a:effectRef idx="1">
            <a:schemeClr val="accent6"/>
          </a:effectRef>
          <a:fontRef idx="minor">
            <a:schemeClr val="dk1"/>
          </a:fontRef>
        </p:style>
        <p:txBody>
          <a:bodyPr wrap="square" lIns="68022" tIns="34012" rIns="68022" bIns="34012" rtlCol="0">
            <a:spAutoFit/>
          </a:bodyPr>
          <a:lstStyle>
            <a:defPPr>
              <a:defRPr lang="es-ES"/>
            </a:defPPr>
            <a:lvl1pPr algn="ctr">
              <a:defRPr sz="1800">
                <a:latin typeface="Montserrat" pitchFamily="2" charset="77"/>
              </a:defRPr>
            </a:lvl1pPr>
          </a:lstStyle>
          <a:p>
            <a:pPr defTabSz="543236" fontAlgn="base">
              <a:spcBef>
                <a:spcPct val="0"/>
              </a:spcBef>
              <a:spcAft>
                <a:spcPct val="0"/>
              </a:spcAft>
            </a:pPr>
            <a:r>
              <a:rPr lang="es-ES_tradnl" sz="2100" b="1" dirty="0">
                <a:solidFill>
                  <a:srgbClr val="1D4136"/>
                </a:solidFill>
              </a:rPr>
              <a:t>Marcado del sitio anatómico</a:t>
            </a:r>
          </a:p>
        </p:txBody>
      </p:sp>
      <p:grpSp>
        <p:nvGrpSpPr>
          <p:cNvPr id="4" name="Grupo 3">
            <a:extLst>
              <a:ext uri="{FF2B5EF4-FFF2-40B4-BE49-F238E27FC236}">
                <a16:creationId xmlns="" xmlns:a16="http://schemas.microsoft.com/office/drawing/2014/main" id="{3B1E93FA-5C3A-2E43-AE56-E325805581A3}"/>
              </a:ext>
            </a:extLst>
          </p:cNvPr>
          <p:cNvGrpSpPr/>
          <p:nvPr/>
        </p:nvGrpSpPr>
        <p:grpSpPr>
          <a:xfrm>
            <a:off x="9001648" y="4491337"/>
            <a:ext cx="2436232" cy="2038700"/>
            <a:chOff x="11477101" y="6587294"/>
            <a:chExt cx="3106196" cy="2990094"/>
          </a:xfrm>
        </p:grpSpPr>
        <p:pic>
          <p:nvPicPr>
            <p:cNvPr id="15" name="Imagen 14">
              <a:extLst>
                <a:ext uri="{FF2B5EF4-FFF2-40B4-BE49-F238E27FC236}">
                  <a16:creationId xmlns="" xmlns:a16="http://schemas.microsoft.com/office/drawing/2014/main" id="{970F8824-2F9D-3040-A31C-EB764B9BD48C}"/>
                </a:ext>
              </a:extLst>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77101" y="6587294"/>
              <a:ext cx="3106196" cy="2990094"/>
            </a:xfrm>
            <a:prstGeom prst="rect">
              <a:avLst/>
            </a:prstGeom>
            <a:noFill/>
            <a:ln>
              <a:noFill/>
            </a:ln>
          </p:spPr>
        </p:pic>
        <p:sp>
          <p:nvSpPr>
            <p:cNvPr id="3" name="CuadroTexto 2">
              <a:extLst>
                <a:ext uri="{FF2B5EF4-FFF2-40B4-BE49-F238E27FC236}">
                  <a16:creationId xmlns="" xmlns:a16="http://schemas.microsoft.com/office/drawing/2014/main" id="{705A026B-3C90-3745-9B75-0A5588B86BA4}"/>
                </a:ext>
              </a:extLst>
            </p:cNvPr>
            <p:cNvSpPr txBox="1"/>
            <p:nvPr/>
          </p:nvSpPr>
          <p:spPr>
            <a:xfrm>
              <a:off x="12453256" y="6858528"/>
              <a:ext cx="849086" cy="631968"/>
            </a:xfrm>
            <a:prstGeom prst="rect">
              <a:avLst/>
            </a:prstGeom>
            <a:solidFill>
              <a:schemeClr val="bg1"/>
            </a:solidFill>
          </p:spPr>
          <p:txBody>
            <a:bodyPr wrap="square" rtlCol="0">
              <a:spAutoFit/>
            </a:bodyPr>
            <a:lstStyle/>
            <a:p>
              <a:pPr defTabSz="543236" fontAlgn="base">
                <a:spcBef>
                  <a:spcPct val="0"/>
                </a:spcBef>
                <a:spcAft>
                  <a:spcPct val="0"/>
                </a:spcAft>
              </a:pPr>
              <a:endParaRPr lang="es-ES_tradnl" sz="2200" dirty="0">
                <a:solidFill>
                  <a:prstClr val="black"/>
                </a:solidFill>
                <a:cs typeface="Arial" charset="0"/>
              </a:endParaRPr>
            </a:p>
          </p:txBody>
        </p:sp>
        <p:sp>
          <p:nvSpPr>
            <p:cNvPr id="19" name="CuadroTexto 18">
              <a:extLst>
                <a:ext uri="{FF2B5EF4-FFF2-40B4-BE49-F238E27FC236}">
                  <a16:creationId xmlns="" xmlns:a16="http://schemas.microsoft.com/office/drawing/2014/main" id="{CC4D8543-483C-1642-B87B-B8B30AFDC4E8}"/>
                </a:ext>
              </a:extLst>
            </p:cNvPr>
            <p:cNvSpPr txBox="1"/>
            <p:nvPr/>
          </p:nvSpPr>
          <p:spPr>
            <a:xfrm>
              <a:off x="13924654" y="7082444"/>
              <a:ext cx="236714" cy="631968"/>
            </a:xfrm>
            <a:prstGeom prst="rect">
              <a:avLst/>
            </a:prstGeom>
            <a:solidFill>
              <a:schemeClr val="bg1"/>
            </a:solidFill>
          </p:spPr>
          <p:txBody>
            <a:bodyPr wrap="square" rtlCol="0">
              <a:spAutoFit/>
            </a:bodyPr>
            <a:lstStyle/>
            <a:p>
              <a:pPr defTabSz="543236" fontAlgn="base">
                <a:spcBef>
                  <a:spcPct val="0"/>
                </a:spcBef>
                <a:spcAft>
                  <a:spcPct val="0"/>
                </a:spcAft>
              </a:pPr>
              <a:endParaRPr lang="es-ES_tradnl" sz="2200" dirty="0">
                <a:solidFill>
                  <a:prstClr val="black"/>
                </a:solidFill>
                <a:cs typeface="Arial" charset="0"/>
              </a:endParaRPr>
            </a:p>
          </p:txBody>
        </p:sp>
      </p:grpSp>
      <p:graphicFrame>
        <p:nvGraphicFramePr>
          <p:cNvPr id="18" name="Diagrama 3">
            <a:extLst>
              <a:ext uri="{FF2B5EF4-FFF2-40B4-BE49-F238E27FC236}">
                <a16:creationId xmlns="" xmlns:a16="http://schemas.microsoft.com/office/drawing/2014/main" id="{4D5CBC47-7401-4045-823D-F4F584DD9B5B}"/>
              </a:ext>
            </a:extLst>
          </p:cNvPr>
          <p:cNvGraphicFramePr/>
          <p:nvPr>
            <p:extLst>
              <p:ext uri="{D42A27DB-BD31-4B8C-83A1-F6EECF244321}">
                <p14:modId xmlns:p14="http://schemas.microsoft.com/office/powerpoint/2010/main" val="1499090471"/>
              </p:ext>
            </p:extLst>
          </p:nvPr>
        </p:nvGraphicFramePr>
        <p:xfrm>
          <a:off x="8586908" y="1262598"/>
          <a:ext cx="3214487" cy="2000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489751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6"/>
          <p:cNvGraphicFramePr/>
          <p:nvPr>
            <p:extLst>
              <p:ext uri="{D42A27DB-BD31-4B8C-83A1-F6EECF244321}">
                <p14:modId xmlns:p14="http://schemas.microsoft.com/office/powerpoint/2010/main" val="3270597945"/>
              </p:ext>
            </p:extLst>
          </p:nvPr>
        </p:nvGraphicFramePr>
        <p:xfrm>
          <a:off x="1172734" y="1564520"/>
          <a:ext cx="9826053" cy="4964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7"/>
          <p:cNvSpPr/>
          <p:nvPr/>
        </p:nvSpPr>
        <p:spPr>
          <a:xfrm>
            <a:off x="6896030" y="1943979"/>
            <a:ext cx="3157972" cy="299521"/>
          </a:xfrm>
          <a:prstGeom prst="rect">
            <a:avLst/>
          </a:prstGeom>
        </p:spPr>
        <p:txBody>
          <a:bodyPr wrap="square" lIns="68022" tIns="34012" rIns="68022" bIns="34012">
            <a:spAutoFit/>
          </a:bodyPr>
          <a:lstStyle/>
          <a:p>
            <a:pPr defTabSz="543236" fontAlgn="base">
              <a:spcBef>
                <a:spcPct val="0"/>
              </a:spcBef>
              <a:spcAft>
                <a:spcPct val="0"/>
              </a:spcAft>
            </a:pPr>
            <a:r>
              <a:rPr lang="es-MX" sz="1500" dirty="0">
                <a:solidFill>
                  <a:srgbClr val="000000"/>
                </a:solidFill>
                <a:latin typeface="Montserrat" pitchFamily="2" charset="77"/>
                <a:cs typeface="Arial" charset="0"/>
              </a:rPr>
              <a:t>Cirugía de urgencia.</a:t>
            </a:r>
          </a:p>
        </p:txBody>
      </p:sp>
      <p:sp>
        <p:nvSpPr>
          <p:cNvPr id="6" name="Rectángulo 8"/>
          <p:cNvSpPr/>
          <p:nvPr/>
        </p:nvSpPr>
        <p:spPr>
          <a:xfrm>
            <a:off x="8685820" y="2875877"/>
            <a:ext cx="3100233" cy="299521"/>
          </a:xfrm>
          <a:prstGeom prst="rect">
            <a:avLst/>
          </a:prstGeom>
        </p:spPr>
        <p:txBody>
          <a:bodyPr wrap="square" lIns="68022" tIns="34012" rIns="68022" bIns="34012">
            <a:spAutoFit/>
          </a:bodyPr>
          <a:lstStyle/>
          <a:p>
            <a:pPr defTabSz="543236" fontAlgn="base">
              <a:spcBef>
                <a:spcPct val="0"/>
              </a:spcBef>
              <a:spcAft>
                <a:spcPct val="0"/>
              </a:spcAft>
            </a:pPr>
            <a:r>
              <a:rPr lang="es-MX" sz="1500" dirty="0">
                <a:solidFill>
                  <a:srgbClr val="000000"/>
                </a:solidFill>
                <a:latin typeface="Montserrat" pitchFamily="2" charset="77"/>
                <a:cs typeface="Arial" charset="0"/>
              </a:rPr>
              <a:t>Lesión claramente visible.</a:t>
            </a:r>
          </a:p>
        </p:txBody>
      </p:sp>
      <p:sp>
        <p:nvSpPr>
          <p:cNvPr id="7" name="Rectángulo 9"/>
          <p:cNvSpPr/>
          <p:nvPr/>
        </p:nvSpPr>
        <p:spPr>
          <a:xfrm>
            <a:off x="8606117" y="4722044"/>
            <a:ext cx="2667220" cy="530353"/>
          </a:xfrm>
          <a:prstGeom prst="rect">
            <a:avLst/>
          </a:prstGeom>
        </p:spPr>
        <p:txBody>
          <a:bodyPr wrap="square" lIns="68022" tIns="34012" rIns="68022" bIns="34012">
            <a:spAutoFit/>
          </a:bodyPr>
          <a:lstStyle/>
          <a:p>
            <a:pPr defTabSz="543236" fontAlgn="base">
              <a:spcBef>
                <a:spcPct val="0"/>
              </a:spcBef>
              <a:spcAft>
                <a:spcPct val="0"/>
              </a:spcAft>
            </a:pPr>
            <a:r>
              <a:rPr lang="es-MX" sz="1500" dirty="0">
                <a:solidFill>
                  <a:srgbClr val="000000"/>
                </a:solidFill>
                <a:latin typeface="Montserrat" pitchFamily="2" charset="77"/>
                <a:cs typeface="Arial" charset="0"/>
              </a:rPr>
              <a:t>Procedimientos de mínima invasión.</a:t>
            </a:r>
          </a:p>
        </p:txBody>
      </p:sp>
      <p:sp>
        <p:nvSpPr>
          <p:cNvPr id="8" name="Rectángulo 10"/>
          <p:cNvSpPr/>
          <p:nvPr/>
        </p:nvSpPr>
        <p:spPr>
          <a:xfrm>
            <a:off x="6762501" y="5805267"/>
            <a:ext cx="4281097" cy="530353"/>
          </a:xfrm>
          <a:prstGeom prst="rect">
            <a:avLst/>
          </a:prstGeom>
        </p:spPr>
        <p:txBody>
          <a:bodyPr wrap="square" lIns="68022" tIns="34012" rIns="68022" bIns="34012">
            <a:spAutoFit/>
          </a:bodyPr>
          <a:lstStyle/>
          <a:p>
            <a:pPr defTabSz="543236" fontAlgn="base">
              <a:spcBef>
                <a:spcPct val="0"/>
              </a:spcBef>
              <a:spcAft>
                <a:spcPct val="0"/>
              </a:spcAft>
            </a:pPr>
            <a:r>
              <a:rPr lang="es-MX" sz="1500" dirty="0">
                <a:solidFill>
                  <a:srgbClr val="000000"/>
                </a:solidFill>
                <a:latin typeface="Montserrat" pitchFamily="2" charset="77"/>
                <a:cs typeface="Arial" charset="0"/>
              </a:rPr>
              <a:t>Marcado es técnica o anatómicamente imposible.</a:t>
            </a:r>
          </a:p>
        </p:txBody>
      </p:sp>
      <p:sp>
        <p:nvSpPr>
          <p:cNvPr id="9" name="Rectángulo 11"/>
          <p:cNvSpPr/>
          <p:nvPr/>
        </p:nvSpPr>
        <p:spPr>
          <a:xfrm>
            <a:off x="964929" y="4746770"/>
            <a:ext cx="2565652" cy="299521"/>
          </a:xfrm>
          <a:prstGeom prst="rect">
            <a:avLst/>
          </a:prstGeom>
        </p:spPr>
        <p:txBody>
          <a:bodyPr wrap="square" lIns="68022" tIns="34012" rIns="68022" bIns="34012">
            <a:spAutoFit/>
          </a:bodyPr>
          <a:lstStyle/>
          <a:p>
            <a:pPr algn="r" defTabSz="543236" fontAlgn="base">
              <a:spcBef>
                <a:spcPct val="0"/>
              </a:spcBef>
              <a:spcAft>
                <a:spcPct val="0"/>
              </a:spcAft>
            </a:pPr>
            <a:r>
              <a:rPr lang="es-MX" sz="1500" dirty="0">
                <a:solidFill>
                  <a:srgbClr val="000000"/>
                </a:solidFill>
                <a:latin typeface="Montserrat" pitchFamily="2" charset="77"/>
                <a:cs typeface="Arial" charset="0"/>
              </a:rPr>
              <a:t>Pacientes prematuros.</a:t>
            </a:r>
          </a:p>
        </p:txBody>
      </p:sp>
      <p:sp>
        <p:nvSpPr>
          <p:cNvPr id="10" name="Rectángulo 12"/>
          <p:cNvSpPr/>
          <p:nvPr/>
        </p:nvSpPr>
        <p:spPr>
          <a:xfrm>
            <a:off x="648404" y="2723735"/>
            <a:ext cx="2893254" cy="530353"/>
          </a:xfrm>
          <a:prstGeom prst="rect">
            <a:avLst/>
          </a:prstGeom>
        </p:spPr>
        <p:txBody>
          <a:bodyPr wrap="square" lIns="68022" tIns="34012" rIns="68022" bIns="34012">
            <a:spAutoFit/>
          </a:bodyPr>
          <a:lstStyle/>
          <a:p>
            <a:pPr algn="r" defTabSz="543236" fontAlgn="base">
              <a:spcBef>
                <a:spcPct val="0"/>
              </a:spcBef>
              <a:spcAft>
                <a:spcPct val="0"/>
              </a:spcAft>
            </a:pPr>
            <a:r>
              <a:rPr lang="es-MX" sz="1500" dirty="0">
                <a:solidFill>
                  <a:srgbClr val="000000"/>
                </a:solidFill>
                <a:latin typeface="Montserrat" pitchFamily="2" charset="77"/>
                <a:cs typeface="Arial" charset="0"/>
              </a:rPr>
              <a:t>Pacientes que no aceptan que se les marque la piel.</a:t>
            </a:r>
          </a:p>
        </p:txBody>
      </p:sp>
      <p:sp>
        <p:nvSpPr>
          <p:cNvPr id="13" name="12 Rectángulo"/>
          <p:cNvSpPr/>
          <p:nvPr/>
        </p:nvSpPr>
        <p:spPr>
          <a:xfrm>
            <a:off x="273129" y="1404063"/>
            <a:ext cx="2098089" cy="622686"/>
          </a:xfrm>
          <a:prstGeom prst="rect">
            <a:avLst/>
          </a:prstGeom>
        </p:spPr>
        <p:style>
          <a:lnRef idx="1">
            <a:schemeClr val="accent6"/>
          </a:lnRef>
          <a:fillRef idx="2">
            <a:schemeClr val="accent6"/>
          </a:fillRef>
          <a:effectRef idx="1">
            <a:schemeClr val="accent6"/>
          </a:effectRef>
          <a:fontRef idx="minor">
            <a:schemeClr val="dk1"/>
          </a:fontRef>
        </p:style>
        <p:txBody>
          <a:bodyPr wrap="square" lIns="68022" tIns="34012" rIns="68022" bIns="34012" rtlCol="0">
            <a:spAutoFit/>
          </a:bodyPr>
          <a:lstStyle/>
          <a:p>
            <a:pPr algn="ctr" defTabSz="543236" fontAlgn="base">
              <a:spcBef>
                <a:spcPct val="0"/>
              </a:spcBef>
              <a:spcAft>
                <a:spcPct val="0"/>
              </a:spcAft>
            </a:pPr>
            <a:r>
              <a:rPr lang="es-ES" b="1" dirty="0">
                <a:solidFill>
                  <a:srgbClr val="1D4136"/>
                </a:solidFill>
                <a:latin typeface="Montserrat" pitchFamily="2" charset="77"/>
              </a:rPr>
              <a:t>Marcado del sitio anatómico</a:t>
            </a:r>
          </a:p>
        </p:txBody>
      </p:sp>
      <p:sp>
        <p:nvSpPr>
          <p:cNvPr id="14" name="Rectángulo 14">
            <a:extLst>
              <a:ext uri="{FF2B5EF4-FFF2-40B4-BE49-F238E27FC236}">
                <a16:creationId xmlns="" xmlns:a16="http://schemas.microsoft.com/office/drawing/2014/main" id="{2AA7C7E2-B465-8C4C-A8E4-913928C25E8A}"/>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15" name="Rectángulo 4">
            <a:extLst>
              <a:ext uri="{FF2B5EF4-FFF2-40B4-BE49-F238E27FC236}">
                <a16:creationId xmlns="" xmlns:a16="http://schemas.microsoft.com/office/drawing/2014/main" id="{71B9A82D-8E7E-C843-912F-A3069A8299A4}"/>
              </a:ext>
            </a:extLst>
          </p:cNvPr>
          <p:cNvSpPr/>
          <p:nvPr/>
        </p:nvSpPr>
        <p:spPr>
          <a:xfrm>
            <a:off x="1245497" y="732364"/>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AESP.4 </a:t>
            </a:r>
            <a:r>
              <a:rPr lang="es-ES" sz="2100" dirty="0">
                <a:solidFill>
                  <a:srgbClr val="1E4236"/>
                </a:solidFill>
                <a:latin typeface="Montserrat ExtraBold"/>
                <a:cs typeface="Arial" charset="0"/>
              </a:rPr>
              <a:t>Procedimientos correctos</a:t>
            </a:r>
          </a:p>
        </p:txBody>
      </p:sp>
    </p:spTree>
    <p:extLst>
      <p:ext uri="{BB962C8B-B14F-4D97-AF65-F5344CB8AC3E}">
        <p14:creationId xmlns:p14="http://schemas.microsoft.com/office/powerpoint/2010/main" val="27583228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442080" y="1409828"/>
            <a:ext cx="7653536" cy="5885665"/>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ES_tradnl" b="1" dirty="0">
                <a:solidFill>
                  <a:srgbClr val="1D4136"/>
                </a:solidFill>
                <a:latin typeface="Montserrat" pitchFamily="2" charset="77"/>
                <a:cs typeface="Arial" charset="0"/>
              </a:rPr>
              <a:t>Proceso verificación pre-procedimiento:</a:t>
            </a:r>
          </a:p>
          <a:p>
            <a:pPr marL="203123" indent="-203123" defTabSz="543236" fontAlgn="base">
              <a:lnSpc>
                <a:spcPct val="150000"/>
              </a:lnSpc>
              <a:spcBef>
                <a:spcPct val="0"/>
              </a:spcBef>
              <a:spcAft>
                <a:spcPct val="0"/>
              </a:spcAft>
            </a:pPr>
            <a:r>
              <a:rPr lang="es-ES_tradnl" dirty="0">
                <a:solidFill>
                  <a:srgbClr val="1D4136"/>
                </a:solidFill>
                <a:latin typeface="Montserrat" pitchFamily="2" charset="77"/>
                <a:cs typeface="Arial" charset="0"/>
              </a:rPr>
              <a:t>a) </a:t>
            </a:r>
            <a:r>
              <a:rPr lang="es-ES_tradnl" dirty="0">
                <a:solidFill>
                  <a:prstClr val="black"/>
                </a:solidFill>
                <a:latin typeface="Montserrat" pitchFamily="2" charset="77"/>
                <a:cs typeface="Arial" charset="0"/>
              </a:rPr>
              <a:t>El paciente correcto (acorde a </a:t>
            </a:r>
            <a:r>
              <a:rPr lang="es-ES_tradnl" dirty="0" smtClean="0">
                <a:solidFill>
                  <a:prstClr val="black"/>
                </a:solidFill>
                <a:latin typeface="Montserrat" pitchFamily="2" charset="77"/>
                <a:cs typeface="Arial" charset="0"/>
              </a:rPr>
              <a:t>AESP.1</a:t>
            </a:r>
            <a:r>
              <a:rPr lang="es-ES_tradnl" dirty="0">
                <a:solidFill>
                  <a:prstClr val="black"/>
                </a:solidFill>
                <a:latin typeface="Montserrat" pitchFamily="2" charset="77"/>
                <a:cs typeface="Arial" charset="0"/>
              </a:rPr>
              <a:t>).</a:t>
            </a:r>
          </a:p>
          <a:p>
            <a:pPr marL="203123" indent="-203123" defTabSz="543236" fontAlgn="base">
              <a:lnSpc>
                <a:spcPct val="150000"/>
              </a:lnSpc>
              <a:spcBef>
                <a:spcPct val="0"/>
              </a:spcBef>
              <a:spcAft>
                <a:spcPct val="0"/>
              </a:spcAft>
            </a:pPr>
            <a:r>
              <a:rPr lang="es-ES_tradnl" dirty="0">
                <a:solidFill>
                  <a:prstClr val="black"/>
                </a:solidFill>
                <a:latin typeface="Montserrat" pitchFamily="2" charset="77"/>
                <a:cs typeface="Arial" charset="0"/>
              </a:rPr>
              <a:t>b) El procedimiento correcto.</a:t>
            </a:r>
          </a:p>
          <a:p>
            <a:pPr marL="203123" indent="-203123" defTabSz="543236" fontAlgn="base">
              <a:lnSpc>
                <a:spcPct val="150000"/>
              </a:lnSpc>
              <a:spcBef>
                <a:spcPct val="0"/>
              </a:spcBef>
              <a:spcAft>
                <a:spcPct val="0"/>
              </a:spcAft>
            </a:pPr>
            <a:r>
              <a:rPr lang="es-ES_tradnl" dirty="0">
                <a:solidFill>
                  <a:prstClr val="black"/>
                </a:solidFill>
                <a:latin typeface="Montserrat" pitchFamily="2" charset="77"/>
                <a:cs typeface="Arial" charset="0"/>
              </a:rPr>
              <a:t>c) La disponibilidad de todos los documentos, imágenes y estudios relevantes y que estén debidamente identificados.</a:t>
            </a:r>
          </a:p>
          <a:p>
            <a:pPr marL="203123" indent="-203123" defTabSz="543236" fontAlgn="base">
              <a:lnSpc>
                <a:spcPct val="150000"/>
              </a:lnSpc>
              <a:spcBef>
                <a:spcPct val="0"/>
              </a:spcBef>
              <a:spcAft>
                <a:spcPct val="0"/>
              </a:spcAft>
            </a:pPr>
            <a:r>
              <a:rPr lang="es-ES_tradnl" dirty="0">
                <a:solidFill>
                  <a:prstClr val="black"/>
                </a:solidFill>
                <a:latin typeface="Montserrat" pitchFamily="2" charset="77"/>
                <a:cs typeface="Arial" charset="0"/>
              </a:rPr>
              <a:t>d) La presencia y funcionamiento adecuado de todos los equipos y/o implantes especiales necesarios.</a:t>
            </a:r>
          </a:p>
          <a:p>
            <a:pPr marL="203123" indent="-203123" defTabSz="543236" fontAlgn="base">
              <a:lnSpc>
                <a:spcPct val="150000"/>
              </a:lnSpc>
              <a:spcBef>
                <a:spcPct val="0"/>
              </a:spcBef>
              <a:spcAft>
                <a:spcPct val="0"/>
              </a:spcAft>
            </a:pPr>
            <a:r>
              <a:rPr lang="es-ES_tradnl" dirty="0">
                <a:solidFill>
                  <a:prstClr val="black"/>
                </a:solidFill>
                <a:latin typeface="Montserrat" pitchFamily="2" charset="77"/>
                <a:cs typeface="Arial" charset="0"/>
              </a:rPr>
              <a:t>e) Marcado del sitio anatómico, si corresponde.</a:t>
            </a:r>
          </a:p>
          <a:p>
            <a:pPr marL="203123" indent="-203123" defTabSz="543236" fontAlgn="base">
              <a:lnSpc>
                <a:spcPct val="150000"/>
              </a:lnSpc>
              <a:spcBef>
                <a:spcPct val="0"/>
              </a:spcBef>
              <a:spcAft>
                <a:spcPct val="0"/>
              </a:spcAft>
            </a:pPr>
            <a:r>
              <a:rPr lang="es-ES_tradnl" dirty="0">
                <a:solidFill>
                  <a:prstClr val="black"/>
                </a:solidFill>
                <a:latin typeface="Montserrat" pitchFamily="2" charset="77"/>
                <a:cs typeface="Arial" charset="0"/>
              </a:rPr>
              <a:t>f) Alergias.</a:t>
            </a:r>
          </a:p>
          <a:p>
            <a:pPr defTabSz="543236" fontAlgn="base">
              <a:lnSpc>
                <a:spcPct val="150000"/>
              </a:lnSpc>
              <a:spcBef>
                <a:spcPct val="0"/>
              </a:spcBef>
              <a:spcAft>
                <a:spcPct val="0"/>
              </a:spcAft>
            </a:pPr>
            <a:r>
              <a:rPr lang="es-ES_tradnl" dirty="0">
                <a:solidFill>
                  <a:prstClr val="black"/>
                </a:solidFill>
                <a:latin typeface="Montserrat" pitchFamily="2" charset="77"/>
                <a:cs typeface="Arial" charset="0"/>
              </a:rPr>
              <a:t>g) Riesgo de sangrado, si corresponde.</a:t>
            </a:r>
          </a:p>
          <a:p>
            <a:pPr defTabSz="543236" fontAlgn="base">
              <a:lnSpc>
                <a:spcPct val="150000"/>
              </a:lnSpc>
              <a:spcBef>
                <a:spcPct val="0"/>
              </a:spcBef>
              <a:spcAft>
                <a:spcPct val="0"/>
              </a:spcAft>
            </a:pPr>
            <a:r>
              <a:rPr lang="es-ES_tradnl" dirty="0" smtClean="0">
                <a:solidFill>
                  <a:srgbClr val="000000"/>
                </a:solidFill>
                <a:latin typeface="Montserrat" pitchFamily="2" charset="77"/>
                <a:cs typeface="Arial" charset="0"/>
              </a:rPr>
              <a:t>El </a:t>
            </a:r>
            <a:r>
              <a:rPr lang="es-ES_tradnl" b="1" dirty="0">
                <a:solidFill>
                  <a:srgbClr val="1D4136"/>
                </a:solidFill>
                <a:latin typeface="Montserrat" pitchFamily="2" charset="77"/>
                <a:cs typeface="Arial" charset="0"/>
              </a:rPr>
              <a:t>personal de enfermería </a:t>
            </a:r>
            <a:r>
              <a:rPr lang="es-ES_tradnl" dirty="0">
                <a:solidFill>
                  <a:srgbClr val="000000"/>
                </a:solidFill>
                <a:latin typeface="Montserrat" pitchFamily="2" charset="77"/>
                <a:cs typeface="Arial" charset="0"/>
              </a:rPr>
              <a:t>llevara a cabo este proceso en el </a:t>
            </a:r>
            <a:r>
              <a:rPr lang="es-ES_tradnl" b="1" dirty="0">
                <a:solidFill>
                  <a:srgbClr val="1D4136"/>
                </a:solidFill>
                <a:latin typeface="Montserrat" pitchFamily="2" charset="77"/>
                <a:cs typeface="Arial" charset="0"/>
              </a:rPr>
              <a:t>área de hospitalización.</a:t>
            </a:r>
          </a:p>
          <a:p>
            <a:pPr defTabSz="543236" fontAlgn="base">
              <a:lnSpc>
                <a:spcPct val="150000"/>
              </a:lnSpc>
              <a:spcBef>
                <a:spcPct val="0"/>
              </a:spcBef>
              <a:spcAft>
                <a:spcPct val="0"/>
              </a:spcAft>
            </a:pPr>
            <a:endParaRPr lang="es-ES_tradnl" dirty="0">
              <a:solidFill>
                <a:srgbClr val="1D4136"/>
              </a:solidFill>
              <a:latin typeface="Montserrat" pitchFamily="2" charset="77"/>
              <a:cs typeface="Arial" charset="0"/>
            </a:endParaRPr>
          </a:p>
          <a:p>
            <a:pPr defTabSz="543236" fontAlgn="base">
              <a:lnSpc>
                <a:spcPct val="150000"/>
              </a:lnSpc>
              <a:spcBef>
                <a:spcPct val="0"/>
              </a:spcBef>
              <a:spcAft>
                <a:spcPct val="0"/>
              </a:spcAft>
            </a:pPr>
            <a:endParaRPr lang="es-ES_tradnl" dirty="0">
              <a:solidFill>
                <a:prstClr val="black"/>
              </a:solidFill>
              <a:latin typeface="Montserrat" pitchFamily="2" charset="77"/>
              <a:cs typeface="Arial" charset="0"/>
            </a:endParaRPr>
          </a:p>
        </p:txBody>
      </p:sp>
      <p:sp>
        <p:nvSpPr>
          <p:cNvPr id="13" name="Rectángulo 14">
            <a:extLst>
              <a:ext uri="{FF2B5EF4-FFF2-40B4-BE49-F238E27FC236}">
                <a16:creationId xmlns="" xmlns:a16="http://schemas.microsoft.com/office/drawing/2014/main" id="{1D779DD4-A0AF-6145-995D-BACFFCB38E3F}"/>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_tradnl"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_tradnl" sz="700" dirty="0">
              <a:solidFill>
                <a:prstClr val="white"/>
              </a:solidFill>
              <a:latin typeface="Montserrat ExtraBold" pitchFamily="2" charset="0"/>
              <a:ea typeface="Montserrat ExtraBold" pitchFamily="2" charset="0"/>
              <a:cs typeface="Montserrat ExtraBold" pitchFamily="2" charset="0"/>
            </a:endParaRPr>
          </a:p>
        </p:txBody>
      </p:sp>
      <p:sp>
        <p:nvSpPr>
          <p:cNvPr id="14" name="Rectángulo 4">
            <a:extLst>
              <a:ext uri="{FF2B5EF4-FFF2-40B4-BE49-F238E27FC236}">
                <a16:creationId xmlns="" xmlns:a16="http://schemas.microsoft.com/office/drawing/2014/main" id="{EAD1D6B9-1B10-7145-8B29-DA85FA7709A7}"/>
              </a:ext>
            </a:extLst>
          </p:cNvPr>
          <p:cNvSpPr/>
          <p:nvPr/>
        </p:nvSpPr>
        <p:spPr>
          <a:xfrm>
            <a:off x="1245497" y="700117"/>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AESP.4 </a:t>
            </a:r>
            <a:r>
              <a:rPr lang="es-ES_tradnl" sz="2100" dirty="0">
                <a:solidFill>
                  <a:srgbClr val="1E4236"/>
                </a:solidFill>
                <a:latin typeface="Montserrat ExtraBold"/>
                <a:cs typeface="Arial" charset="0"/>
              </a:rPr>
              <a:t>Procedimientos correctos</a:t>
            </a:r>
          </a:p>
        </p:txBody>
      </p:sp>
      <p:graphicFrame>
        <p:nvGraphicFramePr>
          <p:cNvPr id="6" name="Diagrama 3">
            <a:extLst>
              <a:ext uri="{FF2B5EF4-FFF2-40B4-BE49-F238E27FC236}">
                <a16:creationId xmlns="" xmlns:a16="http://schemas.microsoft.com/office/drawing/2014/main" id="{4D5CBC47-7401-4045-823D-F4F584DD9B5B}"/>
              </a:ext>
            </a:extLst>
          </p:cNvPr>
          <p:cNvGraphicFramePr/>
          <p:nvPr>
            <p:extLst>
              <p:ext uri="{D42A27DB-BD31-4B8C-83A1-F6EECF244321}">
                <p14:modId xmlns:p14="http://schemas.microsoft.com/office/powerpoint/2010/main" val="2252544132"/>
              </p:ext>
            </p:extLst>
          </p:nvPr>
        </p:nvGraphicFramePr>
        <p:xfrm>
          <a:off x="8586908" y="1262598"/>
          <a:ext cx="3214487" cy="2000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64888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97447" y="1324551"/>
            <a:ext cx="8037276" cy="6393497"/>
          </a:xfrm>
          <a:prstGeom prst="rect">
            <a:avLst/>
          </a:prstGeom>
        </p:spPr>
        <p:txBody>
          <a:bodyPr wrap="square" lIns="68022" tIns="34012" rIns="68022" bIns="34012">
            <a:spAutoFit/>
          </a:bodyPr>
          <a:lstStyle/>
          <a:p>
            <a:pPr algn="just" defTabSz="543236" fontAlgn="base">
              <a:lnSpc>
                <a:spcPct val="150000"/>
              </a:lnSpc>
              <a:spcBef>
                <a:spcPct val="0"/>
              </a:spcBef>
              <a:spcAft>
                <a:spcPct val="0"/>
              </a:spcAft>
            </a:pPr>
            <a:r>
              <a:rPr lang="es-MX" sz="1700" dirty="0">
                <a:solidFill>
                  <a:srgbClr val="000000"/>
                </a:solidFill>
                <a:latin typeface="Montserrat" pitchFamily="2" charset="77"/>
                <a:cs typeface="Arial" charset="0"/>
              </a:rPr>
              <a:t>El </a:t>
            </a:r>
            <a:r>
              <a:rPr lang="es-MX" sz="1700" b="1" dirty="0">
                <a:solidFill>
                  <a:srgbClr val="1D4136"/>
                </a:solidFill>
                <a:latin typeface="Montserrat" pitchFamily="2" charset="77"/>
                <a:cs typeface="Arial" charset="0"/>
              </a:rPr>
              <a:t>personal de enfermería </a:t>
            </a:r>
            <a:r>
              <a:rPr lang="es-MX" sz="1700" dirty="0">
                <a:solidFill>
                  <a:srgbClr val="000000"/>
                </a:solidFill>
                <a:latin typeface="Montserrat" pitchFamily="2" charset="77"/>
                <a:cs typeface="Arial" charset="0"/>
              </a:rPr>
              <a:t>llevara a cabo este proceso cuando ingresa el paciente al servicio.</a:t>
            </a:r>
          </a:p>
          <a:p>
            <a:pPr algn="just" defTabSz="543236" fontAlgn="base">
              <a:lnSpc>
                <a:spcPct val="150000"/>
              </a:lnSpc>
              <a:spcBef>
                <a:spcPct val="0"/>
              </a:spcBef>
              <a:spcAft>
                <a:spcPct val="0"/>
              </a:spcAft>
            </a:pPr>
            <a:r>
              <a:rPr lang="es-MX" sz="1700" b="1" dirty="0">
                <a:solidFill>
                  <a:srgbClr val="1D4136"/>
                </a:solidFill>
                <a:latin typeface="Montserrat" pitchFamily="2" charset="77"/>
                <a:cs typeface="Arial" charset="0"/>
              </a:rPr>
              <a:t>Terapia de remplazo renal con hemodiálisis </a:t>
            </a:r>
            <a:r>
              <a:rPr lang="es-MX" sz="1700" dirty="0">
                <a:solidFill>
                  <a:srgbClr val="000000"/>
                </a:solidFill>
                <a:latin typeface="Montserrat" pitchFamily="2" charset="77"/>
                <a:cs typeface="Arial" charset="0"/>
              </a:rPr>
              <a:t>verificar, al menos, lo siguiente:</a:t>
            </a:r>
          </a:p>
          <a:p>
            <a:pPr marL="330666" indent="-257446" algn="just" defTabSz="543236" fontAlgn="base">
              <a:lnSpc>
                <a:spcPct val="150000"/>
              </a:lnSpc>
              <a:spcBef>
                <a:spcPct val="0"/>
              </a:spcBef>
              <a:spcAft>
                <a:spcPct val="0"/>
              </a:spcAft>
            </a:pPr>
            <a:r>
              <a:rPr lang="es-MX" sz="1700" dirty="0">
                <a:solidFill>
                  <a:prstClr val="black"/>
                </a:solidFill>
                <a:latin typeface="Montserrat" pitchFamily="2" charset="77"/>
                <a:cs typeface="Arial" charset="0"/>
              </a:rPr>
              <a:t>a) El paciente correcto </a:t>
            </a:r>
            <a:r>
              <a:rPr lang="es-MX" sz="1600" dirty="0">
                <a:solidFill>
                  <a:prstClr val="black"/>
                </a:solidFill>
                <a:latin typeface="Montserrat" pitchFamily="2" charset="77"/>
                <a:cs typeface="Arial" charset="0"/>
              </a:rPr>
              <a:t>(acorde a los datos de identificación de la </a:t>
            </a:r>
            <a:r>
              <a:rPr lang="es-MX" sz="1600" dirty="0" smtClean="0">
                <a:solidFill>
                  <a:prstClr val="black"/>
                </a:solidFill>
                <a:latin typeface="Montserrat" pitchFamily="2" charset="77"/>
                <a:cs typeface="Arial" charset="0"/>
              </a:rPr>
              <a:t>AESP </a:t>
            </a:r>
            <a:r>
              <a:rPr lang="es-MX" sz="1600" dirty="0">
                <a:solidFill>
                  <a:prstClr val="black"/>
                </a:solidFill>
                <a:latin typeface="Montserrat" pitchFamily="2" charset="77"/>
                <a:cs typeface="Arial" charset="0"/>
              </a:rPr>
              <a:t>1).</a:t>
            </a:r>
          </a:p>
          <a:p>
            <a:pPr marL="330666" indent="-257446" algn="just" defTabSz="543236" fontAlgn="base">
              <a:lnSpc>
                <a:spcPct val="150000"/>
              </a:lnSpc>
              <a:spcBef>
                <a:spcPct val="0"/>
              </a:spcBef>
              <a:spcAft>
                <a:spcPct val="0"/>
              </a:spcAft>
            </a:pPr>
            <a:r>
              <a:rPr lang="es-MX" sz="1700" dirty="0">
                <a:solidFill>
                  <a:prstClr val="black"/>
                </a:solidFill>
                <a:latin typeface="Montserrat" pitchFamily="2" charset="77"/>
                <a:cs typeface="Arial" charset="0"/>
              </a:rPr>
              <a:t>b) El procedimiento correcto.</a:t>
            </a:r>
          </a:p>
          <a:p>
            <a:pPr marL="330666" indent="-257446" algn="just" defTabSz="543236" fontAlgn="base">
              <a:lnSpc>
                <a:spcPct val="150000"/>
              </a:lnSpc>
              <a:spcBef>
                <a:spcPct val="0"/>
              </a:spcBef>
              <a:spcAft>
                <a:spcPct val="0"/>
              </a:spcAft>
            </a:pPr>
            <a:r>
              <a:rPr lang="es-MX" sz="1700" dirty="0">
                <a:solidFill>
                  <a:prstClr val="black"/>
                </a:solidFill>
                <a:latin typeface="Montserrat" pitchFamily="2" charset="77"/>
                <a:cs typeface="Arial" charset="0"/>
              </a:rPr>
              <a:t>c) La disponibilidad de todos los documentos y estudios relevantes y que estén debidamente identificados.</a:t>
            </a:r>
          </a:p>
          <a:p>
            <a:pPr marL="330666" indent="-257446" algn="just" defTabSz="543236" fontAlgn="base">
              <a:lnSpc>
                <a:spcPct val="150000"/>
              </a:lnSpc>
              <a:spcBef>
                <a:spcPct val="0"/>
              </a:spcBef>
              <a:spcAft>
                <a:spcPct val="0"/>
              </a:spcAft>
            </a:pPr>
            <a:r>
              <a:rPr lang="es-MX" sz="1700" dirty="0">
                <a:solidFill>
                  <a:prstClr val="black"/>
                </a:solidFill>
                <a:latin typeface="Montserrat" pitchFamily="2" charset="77"/>
                <a:cs typeface="Arial" charset="0"/>
              </a:rPr>
              <a:t>d) La presencia y funcionamiento adecuado de todos los equipos y/o dispositivos médicos necesarios.</a:t>
            </a:r>
          </a:p>
          <a:p>
            <a:pPr marL="330666" indent="-257446" algn="just" defTabSz="543236" fontAlgn="base">
              <a:lnSpc>
                <a:spcPct val="150000"/>
              </a:lnSpc>
              <a:spcBef>
                <a:spcPct val="0"/>
              </a:spcBef>
              <a:spcAft>
                <a:spcPct val="0"/>
              </a:spcAft>
            </a:pPr>
            <a:r>
              <a:rPr lang="es-MX" sz="1700" dirty="0">
                <a:solidFill>
                  <a:prstClr val="black"/>
                </a:solidFill>
                <a:latin typeface="Montserrat" pitchFamily="2" charset="77"/>
                <a:cs typeface="Arial" charset="0"/>
              </a:rPr>
              <a:t>e) Las alergias del paciente.</a:t>
            </a:r>
          </a:p>
          <a:p>
            <a:pPr marL="330666" indent="-257446" algn="just" defTabSz="543236" fontAlgn="base">
              <a:lnSpc>
                <a:spcPct val="150000"/>
              </a:lnSpc>
              <a:spcBef>
                <a:spcPct val="0"/>
              </a:spcBef>
              <a:spcAft>
                <a:spcPct val="0"/>
              </a:spcAft>
            </a:pPr>
            <a:r>
              <a:rPr lang="es-MX" sz="1700" dirty="0">
                <a:solidFill>
                  <a:prstClr val="black"/>
                </a:solidFill>
                <a:latin typeface="Montserrat" pitchFamily="2" charset="77"/>
                <a:cs typeface="Arial" charset="0"/>
              </a:rPr>
              <a:t>f) El filtro correcto (Por normatividad no se deben reúsar filtros).</a:t>
            </a:r>
          </a:p>
          <a:p>
            <a:pPr marL="330666" indent="-257446" algn="just" defTabSz="543236" fontAlgn="base">
              <a:lnSpc>
                <a:spcPct val="150000"/>
              </a:lnSpc>
              <a:spcBef>
                <a:spcPct val="0"/>
              </a:spcBef>
              <a:spcAft>
                <a:spcPct val="0"/>
              </a:spcAft>
            </a:pPr>
            <a:r>
              <a:rPr lang="es-MX" sz="1700" dirty="0">
                <a:solidFill>
                  <a:prstClr val="black"/>
                </a:solidFill>
                <a:latin typeface="Montserrat" pitchFamily="2" charset="77"/>
                <a:cs typeface="Arial" charset="0"/>
              </a:rPr>
              <a:t>g) La identificación del acceso vascular.</a:t>
            </a:r>
          </a:p>
          <a:p>
            <a:pPr marL="269257" indent="-269257" defTabSz="543236" fontAlgn="base">
              <a:lnSpc>
                <a:spcPct val="150000"/>
              </a:lnSpc>
              <a:spcBef>
                <a:spcPct val="0"/>
              </a:spcBef>
              <a:spcAft>
                <a:spcPct val="0"/>
              </a:spcAft>
            </a:pPr>
            <a:endParaRPr lang="es-MX" sz="1700" dirty="0">
              <a:solidFill>
                <a:srgbClr val="000000"/>
              </a:solidFill>
              <a:latin typeface="Montserrat" pitchFamily="2" charset="77"/>
              <a:cs typeface="Arial" charset="0"/>
            </a:endParaRPr>
          </a:p>
          <a:p>
            <a:pPr marL="269257" indent="-269257" defTabSz="543236" fontAlgn="base">
              <a:lnSpc>
                <a:spcPct val="150000"/>
              </a:lnSpc>
              <a:spcBef>
                <a:spcPct val="0"/>
              </a:spcBef>
              <a:spcAft>
                <a:spcPct val="0"/>
              </a:spcAft>
            </a:pPr>
            <a:endParaRPr lang="es-MX" dirty="0">
              <a:solidFill>
                <a:srgbClr val="000000"/>
              </a:solidFill>
              <a:latin typeface="Montserrat" pitchFamily="2" charset="77"/>
              <a:cs typeface="Arial" charset="0"/>
            </a:endParaRPr>
          </a:p>
          <a:p>
            <a:pPr marL="269257" indent="-269257" defTabSz="543236" fontAlgn="base">
              <a:lnSpc>
                <a:spcPct val="150000"/>
              </a:lnSpc>
              <a:spcBef>
                <a:spcPct val="0"/>
              </a:spcBef>
              <a:spcAft>
                <a:spcPct val="0"/>
              </a:spcAft>
            </a:pPr>
            <a:endParaRPr lang="es-MX" dirty="0">
              <a:solidFill>
                <a:srgbClr val="000000"/>
              </a:solidFill>
              <a:latin typeface="Montserrat" pitchFamily="2" charset="77"/>
              <a:cs typeface="Arial" charset="0"/>
            </a:endParaRPr>
          </a:p>
        </p:txBody>
      </p:sp>
      <p:sp>
        <p:nvSpPr>
          <p:cNvPr id="4" name="Rectángulo 14">
            <a:extLst>
              <a:ext uri="{FF2B5EF4-FFF2-40B4-BE49-F238E27FC236}">
                <a16:creationId xmlns="" xmlns:a16="http://schemas.microsoft.com/office/drawing/2014/main" id="{E123823D-B6D2-B443-B74C-3D5D71B16D3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5" name="Rectángulo 4">
            <a:extLst>
              <a:ext uri="{FF2B5EF4-FFF2-40B4-BE49-F238E27FC236}">
                <a16:creationId xmlns="" xmlns:a16="http://schemas.microsoft.com/office/drawing/2014/main" id="{187608D9-1C24-B246-8609-53730771A617}"/>
              </a:ext>
            </a:extLst>
          </p:cNvPr>
          <p:cNvSpPr/>
          <p:nvPr/>
        </p:nvSpPr>
        <p:spPr>
          <a:xfrm>
            <a:off x="1245497" y="680092"/>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AESP.4 </a:t>
            </a:r>
            <a:r>
              <a:rPr lang="es-ES" sz="2100" dirty="0">
                <a:solidFill>
                  <a:srgbClr val="1E4236"/>
                </a:solidFill>
                <a:latin typeface="Montserrat ExtraBold"/>
                <a:cs typeface="Arial" charset="0"/>
              </a:rPr>
              <a:t>Procedimientos correctos</a:t>
            </a:r>
          </a:p>
        </p:txBody>
      </p:sp>
      <p:pic>
        <p:nvPicPr>
          <p:cNvPr id="6" name="Imagen 5">
            <a:extLst>
              <a:ext uri="{FF2B5EF4-FFF2-40B4-BE49-F238E27FC236}">
                <a16:creationId xmlns="" xmlns:a16="http://schemas.microsoft.com/office/drawing/2014/main" id="{CF4129B0-55CD-FE43-A4DB-D991370F76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72165" y="3159963"/>
            <a:ext cx="3809597" cy="2012028"/>
          </a:xfrm>
          <a:prstGeom prst="rect">
            <a:avLst/>
          </a:prstGeom>
        </p:spPr>
      </p:pic>
      <p:sp>
        <p:nvSpPr>
          <p:cNvPr id="7" name="11 Rectángulo">
            <a:extLst>
              <a:ext uri="{FF2B5EF4-FFF2-40B4-BE49-F238E27FC236}">
                <a16:creationId xmlns="" xmlns:a16="http://schemas.microsoft.com/office/drawing/2014/main" id="{2C76402E-4FF8-614F-B435-C183D0DEFE9C}"/>
              </a:ext>
            </a:extLst>
          </p:cNvPr>
          <p:cNvSpPr/>
          <p:nvPr/>
        </p:nvSpPr>
        <p:spPr>
          <a:xfrm>
            <a:off x="8372168" y="1800021"/>
            <a:ext cx="3678961" cy="807352"/>
          </a:xfrm>
          <a:prstGeom prst="rect">
            <a:avLst/>
          </a:prstGeom>
        </p:spPr>
        <p:txBody>
          <a:bodyPr wrap="square" lIns="68022" tIns="34012" rIns="68022" bIns="34012">
            <a:spAutoFit/>
          </a:bodyPr>
          <a:lstStyle/>
          <a:p>
            <a:pPr algn="ctr" defTabSz="543236" fontAlgn="base">
              <a:spcBef>
                <a:spcPct val="0"/>
              </a:spcBef>
              <a:spcAft>
                <a:spcPct val="0"/>
              </a:spcAft>
            </a:pPr>
            <a:r>
              <a:rPr lang="es-MX" sz="1600" b="1" dirty="0">
                <a:solidFill>
                  <a:srgbClr val="1D4136"/>
                </a:solidFill>
                <a:latin typeface="Montserrat" pitchFamily="2" charset="77"/>
                <a:cs typeface="Arial" charset="0"/>
              </a:rPr>
              <a:t>El proceso de tiempo fuera se lleva a cabo inmediatamente antes de conectarse.</a:t>
            </a:r>
          </a:p>
        </p:txBody>
      </p:sp>
    </p:spTree>
    <p:extLst>
      <p:ext uri="{BB962C8B-B14F-4D97-AF65-F5344CB8AC3E}">
        <p14:creationId xmlns:p14="http://schemas.microsoft.com/office/powerpoint/2010/main" val="3247609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005" y="3568332"/>
            <a:ext cx="3087249" cy="271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272035" y="1391400"/>
            <a:ext cx="7913671" cy="2146180"/>
          </a:xfrm>
          <a:prstGeom prst="rect">
            <a:avLst/>
          </a:prstGeom>
        </p:spPr>
        <p:txBody>
          <a:bodyPr wrap="square" lIns="68022" tIns="34012" rIns="68022" bIns="34012">
            <a:spAutoFit/>
          </a:bodyPr>
          <a:lstStyle/>
          <a:p>
            <a:pPr defTabSz="543236" fontAlgn="base">
              <a:lnSpc>
                <a:spcPct val="150000"/>
              </a:lnSpc>
              <a:spcBef>
                <a:spcPct val="0"/>
              </a:spcBef>
              <a:spcAft>
                <a:spcPct val="0"/>
              </a:spcAft>
              <a:buClr>
                <a:srgbClr val="1D4136"/>
              </a:buClr>
              <a:buSzPct val="150000"/>
            </a:pPr>
            <a:r>
              <a:rPr lang="es-ES_tradnl" b="1" dirty="0">
                <a:solidFill>
                  <a:srgbClr val="1D4136"/>
                </a:solidFill>
                <a:latin typeface="Montserrat" pitchFamily="2" charset="77"/>
                <a:cs typeface="Arial" charset="0"/>
              </a:rPr>
              <a:t>Tiempo fuera o time </a:t>
            </a:r>
            <a:r>
              <a:rPr lang="es-ES_tradnl" b="1" dirty="0" err="1">
                <a:solidFill>
                  <a:srgbClr val="1D4136"/>
                </a:solidFill>
                <a:latin typeface="Montserrat" pitchFamily="2" charset="77"/>
                <a:cs typeface="Arial" charset="0"/>
              </a:rPr>
              <a:t>out</a:t>
            </a:r>
            <a:r>
              <a:rPr lang="es-ES_tradnl" b="1" dirty="0">
                <a:solidFill>
                  <a:srgbClr val="1D4136"/>
                </a:solidFill>
                <a:latin typeface="Montserrat" pitchFamily="2" charset="77"/>
                <a:cs typeface="Arial" charset="0"/>
              </a:rPr>
              <a:t>:</a:t>
            </a:r>
          </a:p>
          <a:p>
            <a:pPr marL="212571" indent="-212571" defTabSz="543236" fontAlgn="base">
              <a:lnSpc>
                <a:spcPct val="150000"/>
              </a:lnSpc>
              <a:spcBef>
                <a:spcPct val="0"/>
              </a:spcBef>
              <a:spcAft>
                <a:spcPct val="0"/>
              </a:spcAft>
              <a:buClr>
                <a:srgbClr val="1D4136"/>
              </a:buClr>
              <a:buSzPct val="150000"/>
              <a:buFont typeface="Arial" panose="020B0604020202020204" pitchFamily="34" charset="0"/>
              <a:buChar char="•"/>
            </a:pPr>
            <a:r>
              <a:rPr lang="es-ES_tradnl" b="1" dirty="0">
                <a:solidFill>
                  <a:srgbClr val="1D4136"/>
                </a:solidFill>
                <a:latin typeface="Montserrat" pitchFamily="2" charset="77"/>
                <a:cs typeface="Arial" charset="0"/>
              </a:rPr>
              <a:t>Realiza inmediatamente previo </a:t>
            </a:r>
            <a:r>
              <a:rPr lang="es-ES_tradnl" dirty="0">
                <a:solidFill>
                  <a:prstClr val="black"/>
                </a:solidFill>
                <a:latin typeface="Montserrat" pitchFamily="2" charset="77"/>
                <a:cs typeface="Arial" charset="0"/>
              </a:rPr>
              <a:t>al inicio del procedimiento.</a:t>
            </a:r>
          </a:p>
          <a:p>
            <a:pPr marL="212571" indent="-212571" defTabSz="543236" fontAlgn="base">
              <a:lnSpc>
                <a:spcPct val="150000"/>
              </a:lnSpc>
              <a:spcBef>
                <a:spcPct val="0"/>
              </a:spcBef>
              <a:spcAft>
                <a:spcPct val="0"/>
              </a:spcAft>
              <a:buClr>
                <a:srgbClr val="1D4136"/>
              </a:buClr>
              <a:buSzPct val="150000"/>
              <a:buFont typeface="Arial" panose="020B0604020202020204" pitchFamily="34" charset="0"/>
              <a:buChar char="•"/>
            </a:pPr>
            <a:r>
              <a:rPr lang="es-ES_tradnl" dirty="0">
                <a:solidFill>
                  <a:prstClr val="black"/>
                </a:solidFill>
                <a:latin typeface="Montserrat" pitchFamily="2" charset="77"/>
                <a:cs typeface="Arial" charset="0"/>
              </a:rPr>
              <a:t>Permite </a:t>
            </a:r>
            <a:r>
              <a:rPr lang="es-ES_tradnl" b="1" dirty="0">
                <a:solidFill>
                  <a:srgbClr val="1D4136"/>
                </a:solidFill>
                <a:latin typeface="Montserrat" pitchFamily="2" charset="77"/>
                <a:cs typeface="Arial" charset="0"/>
              </a:rPr>
              <a:t>resolver</a:t>
            </a:r>
            <a:r>
              <a:rPr lang="es-ES_tradnl" dirty="0">
                <a:solidFill>
                  <a:prstClr val="black"/>
                </a:solidFill>
                <a:latin typeface="Montserrat" pitchFamily="2" charset="77"/>
                <a:cs typeface="Arial" charset="0"/>
              </a:rPr>
              <a:t> cualquier </a:t>
            </a:r>
            <a:r>
              <a:rPr lang="es-ES_tradnl" b="1" dirty="0">
                <a:solidFill>
                  <a:srgbClr val="1D4136"/>
                </a:solidFill>
                <a:latin typeface="Montserrat" pitchFamily="2" charset="77"/>
                <a:cs typeface="Arial" charset="0"/>
              </a:rPr>
              <a:t>duda o confusión</a:t>
            </a:r>
            <a:r>
              <a:rPr lang="es-ES_tradnl" dirty="0">
                <a:solidFill>
                  <a:prstClr val="black"/>
                </a:solidFill>
                <a:latin typeface="Montserrat" pitchFamily="2" charset="77"/>
                <a:cs typeface="Arial" charset="0"/>
              </a:rPr>
              <a:t>.</a:t>
            </a:r>
          </a:p>
          <a:p>
            <a:pPr marL="212571" indent="-212571" defTabSz="543236" fontAlgn="base">
              <a:lnSpc>
                <a:spcPct val="150000"/>
              </a:lnSpc>
              <a:spcBef>
                <a:spcPct val="0"/>
              </a:spcBef>
              <a:spcAft>
                <a:spcPct val="0"/>
              </a:spcAft>
              <a:buClr>
                <a:srgbClr val="1D4136"/>
              </a:buClr>
              <a:buSzPct val="150000"/>
              <a:buFont typeface="Arial" panose="020B0604020202020204" pitchFamily="34" charset="0"/>
              <a:buChar char="•"/>
            </a:pPr>
            <a:r>
              <a:rPr lang="es-ES_tradnl" dirty="0">
                <a:solidFill>
                  <a:prstClr val="black"/>
                </a:solidFill>
                <a:latin typeface="Montserrat" pitchFamily="2" charset="77"/>
                <a:cs typeface="Arial" charset="0"/>
              </a:rPr>
              <a:t>Debe realizarse </a:t>
            </a:r>
            <a:r>
              <a:rPr lang="es-ES_tradnl" b="1" dirty="0">
                <a:solidFill>
                  <a:srgbClr val="1D4136"/>
                </a:solidFill>
                <a:latin typeface="Montserrat" pitchFamily="2" charset="77"/>
                <a:cs typeface="Arial" charset="0"/>
              </a:rPr>
              <a:t>siempre, independientemente si es una situación de urgencia.</a:t>
            </a:r>
          </a:p>
        </p:txBody>
      </p:sp>
      <p:sp>
        <p:nvSpPr>
          <p:cNvPr id="12" name="11 Rectángulo"/>
          <p:cNvSpPr/>
          <p:nvPr/>
        </p:nvSpPr>
        <p:spPr>
          <a:xfrm>
            <a:off x="4228870" y="3568332"/>
            <a:ext cx="7558675" cy="1453683"/>
          </a:xfrm>
          <a:prstGeom prst="rect">
            <a:avLst/>
          </a:prstGeom>
        </p:spPr>
        <p:txBody>
          <a:bodyPr wrap="square" lIns="68022" tIns="34012" rIns="68022" bIns="34012">
            <a:spAutoFit/>
          </a:bodyPr>
          <a:lstStyle/>
          <a:p>
            <a:pPr defTabSz="543236" fontAlgn="base">
              <a:spcBef>
                <a:spcPct val="0"/>
              </a:spcBef>
              <a:spcAft>
                <a:spcPct val="0"/>
              </a:spcAft>
            </a:pPr>
            <a:r>
              <a:rPr lang="es-ES_tradnl" b="1" dirty="0">
                <a:solidFill>
                  <a:srgbClr val="1D4136"/>
                </a:solidFill>
                <a:latin typeface="Montserrat" pitchFamily="2" charset="77"/>
                <a:cs typeface="Arial" charset="0"/>
              </a:rPr>
              <a:t>Lo único que se deberá confirmar en voz alta el cirujano con el equipo quirúrgico es:</a:t>
            </a:r>
          </a:p>
          <a:p>
            <a:pPr marL="255086" indent="-255086" defTabSz="543236" fontAlgn="base">
              <a:spcBef>
                <a:spcPct val="0"/>
              </a:spcBef>
              <a:spcAft>
                <a:spcPct val="0"/>
              </a:spcAft>
              <a:buFont typeface="Arial" panose="020B0604020202020204" pitchFamily="34" charset="0"/>
              <a:buChar char="•"/>
            </a:pPr>
            <a:r>
              <a:rPr lang="es-ES_tradnl" b="1" dirty="0">
                <a:solidFill>
                  <a:srgbClr val="1D4136"/>
                </a:solidFill>
                <a:latin typeface="Montserrat" pitchFamily="2" charset="77"/>
                <a:cs typeface="Arial" charset="0"/>
              </a:rPr>
              <a:t>Sitio anatómico. </a:t>
            </a:r>
          </a:p>
          <a:p>
            <a:pPr marL="255086" indent="-255086" defTabSz="543236" fontAlgn="base">
              <a:spcBef>
                <a:spcPct val="0"/>
              </a:spcBef>
              <a:spcAft>
                <a:spcPct val="0"/>
              </a:spcAft>
              <a:buFont typeface="Arial" panose="020B0604020202020204" pitchFamily="34" charset="0"/>
              <a:buChar char="•"/>
            </a:pPr>
            <a:r>
              <a:rPr lang="es-ES_tradnl" b="1" dirty="0">
                <a:solidFill>
                  <a:srgbClr val="1D4136"/>
                </a:solidFill>
                <a:latin typeface="Montserrat" pitchFamily="2" charset="77"/>
                <a:cs typeface="Arial" charset="0"/>
              </a:rPr>
              <a:t>Procedimiento.  </a:t>
            </a:r>
          </a:p>
          <a:p>
            <a:pPr marL="255086" indent="-255086" defTabSz="543236" fontAlgn="base">
              <a:spcBef>
                <a:spcPct val="0"/>
              </a:spcBef>
              <a:spcAft>
                <a:spcPct val="0"/>
              </a:spcAft>
              <a:buFont typeface="Arial" panose="020B0604020202020204" pitchFamily="34" charset="0"/>
              <a:buChar char="•"/>
            </a:pPr>
            <a:r>
              <a:rPr lang="es-ES_tradnl" b="1" dirty="0">
                <a:solidFill>
                  <a:srgbClr val="1D4136"/>
                </a:solidFill>
                <a:latin typeface="Montserrat" pitchFamily="2" charset="77"/>
                <a:cs typeface="Arial" charset="0"/>
              </a:rPr>
              <a:t>Paciente correcto.</a:t>
            </a:r>
          </a:p>
        </p:txBody>
      </p:sp>
      <p:sp>
        <p:nvSpPr>
          <p:cNvPr id="16" name="15 Rectángulo"/>
          <p:cNvSpPr/>
          <p:nvPr/>
        </p:nvSpPr>
        <p:spPr>
          <a:xfrm>
            <a:off x="3035195" y="5115724"/>
            <a:ext cx="9156807" cy="1453683"/>
          </a:xfrm>
          <a:prstGeom prst="rect">
            <a:avLst/>
          </a:prstGeom>
        </p:spPr>
        <p:txBody>
          <a:bodyPr wrap="square" lIns="68022" tIns="34012" rIns="68022" bIns="34012">
            <a:spAutoFit/>
          </a:bodyPr>
          <a:lstStyle/>
          <a:p>
            <a:pPr marL="212571" indent="-212571" algn="just" defTabSz="543236" fontAlgn="base">
              <a:spcBef>
                <a:spcPct val="0"/>
              </a:spcBef>
              <a:spcAft>
                <a:spcPct val="0"/>
              </a:spcAft>
              <a:buClr>
                <a:srgbClr val="1D4136"/>
              </a:buClr>
              <a:buSzPct val="150000"/>
              <a:buFont typeface="Arial" panose="020B0604020202020204" pitchFamily="34" charset="0"/>
              <a:buChar char="•"/>
            </a:pPr>
            <a:r>
              <a:rPr lang="es-ES_tradnl" dirty="0">
                <a:solidFill>
                  <a:prstClr val="black"/>
                </a:solidFill>
                <a:latin typeface="Montserrat" pitchFamily="2" charset="77"/>
                <a:cs typeface="Arial" charset="0"/>
              </a:rPr>
              <a:t>La confirmación se lleva a cabo </a:t>
            </a:r>
            <a:r>
              <a:rPr lang="es-ES_tradnl" dirty="0">
                <a:solidFill>
                  <a:srgbClr val="1D4136"/>
                </a:solidFill>
                <a:latin typeface="Montserrat" pitchFamily="2" charset="77"/>
                <a:cs typeface="Arial" charset="0"/>
              </a:rPr>
              <a:t>en el lugar donde se realiza el procedimiento</a:t>
            </a:r>
            <a:r>
              <a:rPr lang="es-ES_tradnl" dirty="0">
                <a:solidFill>
                  <a:prstClr val="black"/>
                </a:solidFill>
                <a:latin typeface="Montserrat" pitchFamily="2" charset="77"/>
                <a:cs typeface="Arial" charset="0"/>
              </a:rPr>
              <a:t>, justo antes de comenzar, e implica la</a:t>
            </a:r>
            <a:r>
              <a:rPr lang="es-ES_tradnl" dirty="0">
                <a:solidFill>
                  <a:srgbClr val="1D4136"/>
                </a:solidFill>
                <a:latin typeface="Montserrat" pitchFamily="2" charset="77"/>
                <a:cs typeface="Arial" charset="0"/>
              </a:rPr>
              <a:t> participación de todo el equipo </a:t>
            </a:r>
            <a:r>
              <a:rPr lang="es-ES_tradnl" dirty="0">
                <a:solidFill>
                  <a:prstClr val="black"/>
                </a:solidFill>
                <a:latin typeface="Montserrat" pitchFamily="2" charset="77"/>
                <a:cs typeface="Arial" charset="0"/>
              </a:rPr>
              <a:t>que está involucrado en la realización del procedimiento.</a:t>
            </a:r>
          </a:p>
          <a:p>
            <a:pPr marL="212571" indent="-212571" algn="just" defTabSz="543236" fontAlgn="base">
              <a:spcBef>
                <a:spcPct val="0"/>
              </a:spcBef>
              <a:spcAft>
                <a:spcPct val="0"/>
              </a:spcAft>
              <a:buClr>
                <a:srgbClr val="1D4136"/>
              </a:buClr>
              <a:buSzPct val="150000"/>
              <a:buFont typeface="Arial" panose="020B0604020202020204" pitchFamily="34" charset="0"/>
              <a:buChar char="•"/>
            </a:pPr>
            <a:endParaRPr lang="es-ES_tradnl" dirty="0">
              <a:solidFill>
                <a:prstClr val="black"/>
              </a:solidFill>
              <a:latin typeface="Montserrat" pitchFamily="2" charset="77"/>
              <a:cs typeface="Arial" charset="0"/>
            </a:endParaRPr>
          </a:p>
          <a:p>
            <a:pPr marL="212571" indent="-212571" algn="just" defTabSz="543236" fontAlgn="base">
              <a:spcBef>
                <a:spcPct val="0"/>
              </a:spcBef>
              <a:spcAft>
                <a:spcPct val="0"/>
              </a:spcAft>
              <a:buClr>
                <a:srgbClr val="1D4136"/>
              </a:buClr>
              <a:buSzPct val="150000"/>
              <a:buFont typeface="Arial" panose="020B0604020202020204" pitchFamily="34" charset="0"/>
              <a:buChar char="•"/>
            </a:pPr>
            <a:r>
              <a:rPr lang="es-ES_tradnl" dirty="0">
                <a:solidFill>
                  <a:prstClr val="black"/>
                </a:solidFill>
                <a:latin typeface="Montserrat" pitchFamily="2" charset="77"/>
                <a:cs typeface="Arial" charset="0"/>
              </a:rPr>
              <a:t>Proceso debe ser </a:t>
            </a:r>
            <a:r>
              <a:rPr lang="es-ES_tradnl" dirty="0">
                <a:solidFill>
                  <a:srgbClr val="1D4136"/>
                </a:solidFill>
                <a:latin typeface="Montserrat" pitchFamily="2" charset="77"/>
                <a:cs typeface="Arial" charset="0"/>
              </a:rPr>
              <a:t>documentado en la hoja de Cirugía Segura.</a:t>
            </a:r>
          </a:p>
        </p:txBody>
      </p:sp>
      <p:sp>
        <p:nvSpPr>
          <p:cNvPr id="17" name="Rectángulo 14">
            <a:extLst>
              <a:ext uri="{FF2B5EF4-FFF2-40B4-BE49-F238E27FC236}">
                <a16:creationId xmlns="" xmlns:a16="http://schemas.microsoft.com/office/drawing/2014/main" id="{B9D23DC9-07AD-0C49-8DDF-1744866D54FC}"/>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_tradnl"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_tradnl" sz="700" dirty="0">
              <a:solidFill>
                <a:prstClr val="white"/>
              </a:solidFill>
              <a:latin typeface="Montserrat ExtraBold" pitchFamily="2" charset="0"/>
              <a:ea typeface="Montserrat ExtraBold" pitchFamily="2" charset="0"/>
              <a:cs typeface="Montserrat ExtraBold" pitchFamily="2" charset="0"/>
            </a:endParaRPr>
          </a:p>
        </p:txBody>
      </p:sp>
      <p:sp>
        <p:nvSpPr>
          <p:cNvPr id="18" name="Rectángulo 17">
            <a:extLst>
              <a:ext uri="{FF2B5EF4-FFF2-40B4-BE49-F238E27FC236}">
                <a16:creationId xmlns="" xmlns:a16="http://schemas.microsoft.com/office/drawing/2014/main" id="{E8FCE87D-B86D-FA4B-9603-91ED356DB176}"/>
              </a:ext>
            </a:extLst>
          </p:cNvPr>
          <p:cNvSpPr/>
          <p:nvPr/>
        </p:nvSpPr>
        <p:spPr>
          <a:xfrm>
            <a:off x="1245497" y="858463"/>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_tradnl" sz="2100" dirty="0" smtClean="0">
                <a:solidFill>
                  <a:srgbClr val="1E4236"/>
                </a:solidFill>
                <a:latin typeface="Montserrat ExtraBold"/>
                <a:cs typeface="Arial" charset="0"/>
              </a:rPr>
              <a:t>AESP.4 </a:t>
            </a:r>
            <a:r>
              <a:rPr lang="es-ES_tradnl" sz="2100" dirty="0">
                <a:solidFill>
                  <a:srgbClr val="1E4236"/>
                </a:solidFill>
                <a:latin typeface="Montserrat ExtraBold"/>
                <a:cs typeface="Arial" charset="0"/>
              </a:rPr>
              <a:t>Procedimientos correctos</a:t>
            </a:r>
          </a:p>
        </p:txBody>
      </p:sp>
      <p:graphicFrame>
        <p:nvGraphicFramePr>
          <p:cNvPr id="20" name="Diagrama 3">
            <a:extLst>
              <a:ext uri="{FF2B5EF4-FFF2-40B4-BE49-F238E27FC236}">
                <a16:creationId xmlns="" xmlns:a16="http://schemas.microsoft.com/office/drawing/2014/main" id="{B907A5FE-C9C1-504F-88F2-515427098ECF}"/>
              </a:ext>
            </a:extLst>
          </p:cNvPr>
          <p:cNvGraphicFramePr/>
          <p:nvPr>
            <p:extLst>
              <p:ext uri="{D42A27DB-BD31-4B8C-83A1-F6EECF244321}">
                <p14:modId xmlns:p14="http://schemas.microsoft.com/office/powerpoint/2010/main" val="1093653464"/>
              </p:ext>
            </p:extLst>
          </p:nvPr>
        </p:nvGraphicFramePr>
        <p:xfrm>
          <a:off x="8388403" y="1362732"/>
          <a:ext cx="3726306" cy="1980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21036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2 Rectángulo">
            <a:extLst>
              <a:ext uri="{FF2B5EF4-FFF2-40B4-BE49-F238E27FC236}">
                <a16:creationId xmlns="" xmlns:a16="http://schemas.microsoft.com/office/drawing/2014/main" id="{7784307D-A86B-764D-B760-E6E446C4C375}"/>
              </a:ext>
            </a:extLst>
          </p:cNvPr>
          <p:cNvSpPr/>
          <p:nvPr/>
        </p:nvSpPr>
        <p:spPr>
          <a:xfrm>
            <a:off x="420104" y="1358601"/>
            <a:ext cx="7759617" cy="5954915"/>
          </a:xfrm>
          <a:prstGeom prst="rect">
            <a:avLst/>
          </a:prstGeom>
        </p:spPr>
        <p:txBody>
          <a:bodyPr wrap="square" lIns="68022" tIns="34012" rIns="68022" bIns="34012">
            <a:spAutoFit/>
          </a:bodyPr>
          <a:lstStyle/>
          <a:p>
            <a:pPr defTabSz="543236" fontAlgn="base">
              <a:lnSpc>
                <a:spcPct val="150000"/>
              </a:lnSpc>
              <a:spcBef>
                <a:spcPct val="0"/>
              </a:spcBef>
              <a:spcAft>
                <a:spcPct val="0"/>
              </a:spcAft>
            </a:pPr>
            <a:r>
              <a:rPr lang="es-MX" sz="1500" b="1" dirty="0">
                <a:solidFill>
                  <a:srgbClr val="1D4136"/>
                </a:solidFill>
                <a:latin typeface="Montserrat" pitchFamily="2" charset="77"/>
                <a:cs typeface="Arial" charset="0"/>
              </a:rPr>
              <a:t>Principal </a:t>
            </a:r>
            <a:r>
              <a:rPr lang="es-MX" b="1" dirty="0">
                <a:solidFill>
                  <a:srgbClr val="1D4136"/>
                </a:solidFill>
                <a:latin typeface="Montserrat" pitchFamily="2" charset="77"/>
                <a:cs typeface="Arial" charset="0"/>
              </a:rPr>
              <a:t>diferencia</a:t>
            </a:r>
            <a:r>
              <a:rPr lang="es-MX" sz="1500" b="1" dirty="0">
                <a:solidFill>
                  <a:srgbClr val="1D4136"/>
                </a:solidFill>
                <a:latin typeface="Montserrat" pitchFamily="2" charset="77"/>
                <a:cs typeface="Arial" charset="0"/>
              </a:rPr>
              <a:t> entre los “Proceso verificación pre-procedimiento” y “Tiempo fuera o time out”.</a:t>
            </a:r>
          </a:p>
          <a:p>
            <a:pPr defTabSz="543236" fontAlgn="base">
              <a:lnSpc>
                <a:spcPct val="150000"/>
              </a:lnSpc>
              <a:spcBef>
                <a:spcPct val="0"/>
              </a:spcBef>
              <a:spcAft>
                <a:spcPct val="0"/>
              </a:spcAft>
            </a:pPr>
            <a:endParaRPr lang="es-MX" sz="1200" b="1" dirty="0">
              <a:solidFill>
                <a:srgbClr val="1D4136"/>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MX" sz="1500" b="1" dirty="0">
                <a:solidFill>
                  <a:srgbClr val="1D4136"/>
                </a:solidFill>
                <a:latin typeface="Montserrat" pitchFamily="2" charset="77"/>
                <a:cs typeface="Arial" charset="0"/>
              </a:rPr>
              <a:t>Proceso verificación pre-procedimiento:</a:t>
            </a:r>
          </a:p>
          <a:p>
            <a:pPr algn="just" defTabSz="543236" fontAlgn="base">
              <a:lnSpc>
                <a:spcPct val="150000"/>
              </a:lnSpc>
              <a:spcBef>
                <a:spcPct val="0"/>
              </a:spcBef>
              <a:spcAft>
                <a:spcPct val="0"/>
              </a:spcAft>
            </a:pPr>
            <a:r>
              <a:rPr lang="es-MX" sz="1500" dirty="0">
                <a:solidFill>
                  <a:prstClr val="black"/>
                </a:solidFill>
                <a:latin typeface="Montserrat" pitchFamily="2" charset="77"/>
                <a:cs typeface="Arial" charset="0"/>
              </a:rPr>
              <a:t>Proceso que involucra la </a:t>
            </a:r>
            <a:r>
              <a:rPr lang="es-MX" sz="1500" b="1" dirty="0">
                <a:solidFill>
                  <a:srgbClr val="1D4136"/>
                </a:solidFill>
                <a:latin typeface="Montserrat" pitchFamily="2" charset="77"/>
                <a:cs typeface="Arial" charset="0"/>
              </a:rPr>
              <a:t>confirmación</a:t>
            </a:r>
            <a:r>
              <a:rPr lang="es-MX" sz="1500" dirty="0">
                <a:solidFill>
                  <a:prstClr val="black"/>
                </a:solidFill>
                <a:latin typeface="Montserrat" pitchFamily="2" charset="77"/>
                <a:cs typeface="Arial" charset="0"/>
              </a:rPr>
              <a:t> de varios puntos desde el </a:t>
            </a:r>
            <a:r>
              <a:rPr lang="es-MX" sz="1500" b="1" dirty="0">
                <a:solidFill>
                  <a:srgbClr val="1D4136"/>
                </a:solidFill>
                <a:latin typeface="Montserrat" pitchFamily="2" charset="77"/>
                <a:cs typeface="Arial" charset="0"/>
              </a:rPr>
              <a:t>área de hospitalización. </a:t>
            </a:r>
          </a:p>
          <a:p>
            <a:pPr marL="255086" indent="-255086" algn="just" defTabSz="543236" fontAlgn="base">
              <a:lnSpc>
                <a:spcPct val="150000"/>
              </a:lnSpc>
              <a:spcBef>
                <a:spcPct val="0"/>
              </a:spcBef>
              <a:spcAft>
                <a:spcPct val="0"/>
              </a:spcAft>
              <a:buFont typeface="Arial" pitchFamily="34" charset="0"/>
              <a:buChar char="•"/>
            </a:pPr>
            <a:endParaRPr lang="es-MX" sz="1500"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endParaRPr lang="es-MX" sz="1500" dirty="0">
              <a:solidFill>
                <a:prstClr val="black"/>
              </a:solidFill>
              <a:latin typeface="Montserrat" pitchFamily="2" charset="77"/>
              <a:cs typeface="Arial" charset="0"/>
            </a:endParaRPr>
          </a:p>
          <a:p>
            <a:pPr marL="255086" indent="-255086" algn="just" defTabSz="543236" fontAlgn="base">
              <a:lnSpc>
                <a:spcPct val="150000"/>
              </a:lnSpc>
              <a:spcBef>
                <a:spcPct val="0"/>
              </a:spcBef>
              <a:spcAft>
                <a:spcPct val="0"/>
              </a:spcAft>
              <a:buFont typeface="Arial" pitchFamily="34" charset="0"/>
              <a:buChar char="•"/>
            </a:pPr>
            <a:r>
              <a:rPr lang="es-MX" sz="1500" b="1" dirty="0">
                <a:solidFill>
                  <a:srgbClr val="1D4136"/>
                </a:solidFill>
                <a:latin typeface="Montserrat" pitchFamily="2" charset="77"/>
                <a:cs typeface="Arial" charset="0"/>
              </a:rPr>
              <a:t>Tiempo fuera o time out:</a:t>
            </a:r>
          </a:p>
          <a:p>
            <a:pPr algn="just" defTabSz="543236" fontAlgn="base">
              <a:lnSpc>
                <a:spcPct val="150000"/>
              </a:lnSpc>
              <a:spcBef>
                <a:spcPct val="0"/>
              </a:spcBef>
              <a:spcAft>
                <a:spcPct val="0"/>
              </a:spcAft>
            </a:pPr>
            <a:r>
              <a:rPr lang="es-MX" sz="1500" dirty="0">
                <a:solidFill>
                  <a:prstClr val="black"/>
                </a:solidFill>
                <a:latin typeface="Montserrat" pitchFamily="2" charset="77"/>
                <a:cs typeface="Arial" charset="0"/>
              </a:rPr>
              <a:t>Proceso de confirmación que se </a:t>
            </a:r>
            <a:r>
              <a:rPr lang="es-MX" sz="1500" b="1" dirty="0">
                <a:solidFill>
                  <a:srgbClr val="1D4136"/>
                </a:solidFill>
                <a:latin typeface="Montserrat" pitchFamily="2" charset="77"/>
                <a:cs typeface="Arial" charset="0"/>
              </a:rPr>
              <a:t>realiza inmediatamente previo </a:t>
            </a:r>
            <a:r>
              <a:rPr lang="es-MX" sz="1500" dirty="0">
                <a:solidFill>
                  <a:prstClr val="black"/>
                </a:solidFill>
                <a:latin typeface="Montserrat" pitchFamily="2" charset="77"/>
                <a:cs typeface="Arial" charset="0"/>
              </a:rPr>
              <a:t>al inicio del procedimiento donde lo único que se deberá confirmar en voz alta el cirujano con el equipo quirúrgico es: </a:t>
            </a:r>
          </a:p>
          <a:p>
            <a:pPr marL="798322" lvl="1" indent="-255086" defTabSz="543236" fontAlgn="base">
              <a:lnSpc>
                <a:spcPct val="150000"/>
              </a:lnSpc>
              <a:spcBef>
                <a:spcPct val="0"/>
              </a:spcBef>
              <a:spcAft>
                <a:spcPct val="0"/>
              </a:spcAft>
              <a:buFont typeface="Arial" panose="020B0604020202020204" pitchFamily="34" charset="0"/>
              <a:buChar char="•"/>
            </a:pPr>
            <a:r>
              <a:rPr lang="es-MX" sz="1500" dirty="0">
                <a:solidFill>
                  <a:prstClr val="black"/>
                </a:solidFill>
                <a:latin typeface="Montserrat" pitchFamily="2" charset="77"/>
                <a:cs typeface="Arial" charset="0"/>
              </a:rPr>
              <a:t>Sitio anatómico. </a:t>
            </a:r>
          </a:p>
          <a:p>
            <a:pPr marL="798322" lvl="1" indent="-255086" defTabSz="543236" fontAlgn="base">
              <a:spcBef>
                <a:spcPct val="0"/>
              </a:spcBef>
              <a:spcAft>
                <a:spcPct val="0"/>
              </a:spcAft>
              <a:buFont typeface="Arial" panose="020B0604020202020204" pitchFamily="34" charset="0"/>
              <a:buChar char="•"/>
            </a:pPr>
            <a:r>
              <a:rPr lang="es-MX" sz="1500" dirty="0">
                <a:solidFill>
                  <a:prstClr val="black"/>
                </a:solidFill>
                <a:latin typeface="Montserrat" pitchFamily="2" charset="77"/>
                <a:cs typeface="Arial" charset="0"/>
              </a:rPr>
              <a:t>Procedimiento.  </a:t>
            </a:r>
          </a:p>
          <a:p>
            <a:pPr marL="798322" lvl="1" indent="-255086" defTabSz="543236" fontAlgn="base">
              <a:spcBef>
                <a:spcPct val="0"/>
              </a:spcBef>
              <a:spcAft>
                <a:spcPct val="0"/>
              </a:spcAft>
              <a:buFont typeface="Arial" panose="020B0604020202020204" pitchFamily="34" charset="0"/>
              <a:buChar char="•"/>
            </a:pPr>
            <a:r>
              <a:rPr lang="es-MX" sz="1500" dirty="0">
                <a:solidFill>
                  <a:prstClr val="black"/>
                </a:solidFill>
                <a:latin typeface="Montserrat" pitchFamily="2" charset="77"/>
                <a:cs typeface="Arial" charset="0"/>
              </a:rPr>
              <a:t>Paciente correcto.</a:t>
            </a:r>
          </a:p>
          <a:p>
            <a:pPr marL="543236" lvl="1" indent="-203123" defTabSz="543236" fontAlgn="base">
              <a:spcBef>
                <a:spcPct val="0"/>
              </a:spcBef>
              <a:spcAft>
                <a:spcPct val="0"/>
              </a:spcAft>
            </a:pPr>
            <a:r>
              <a:rPr lang="es-MX" sz="1500" dirty="0">
                <a:solidFill>
                  <a:prstClr val="black"/>
                </a:solidFill>
                <a:latin typeface="Helvetica" pitchFamily="2" charset="0"/>
                <a:cs typeface="Arial" charset="0"/>
              </a:rPr>
              <a:t> </a:t>
            </a:r>
            <a:endParaRPr lang="es-MX" sz="1500" dirty="0">
              <a:solidFill>
                <a:prstClr val="black"/>
              </a:solidFill>
              <a:latin typeface="Montserrat" pitchFamily="2" charset="77"/>
              <a:cs typeface="Arial" charset="0"/>
            </a:endParaRPr>
          </a:p>
          <a:p>
            <a:pPr marL="798322" lvl="1" indent="-255086" algn="just" defTabSz="543236" fontAlgn="base">
              <a:lnSpc>
                <a:spcPct val="150000"/>
              </a:lnSpc>
              <a:spcBef>
                <a:spcPct val="0"/>
              </a:spcBef>
              <a:spcAft>
                <a:spcPct val="0"/>
              </a:spcAft>
              <a:buFont typeface="Arial" pitchFamily="34" charset="0"/>
              <a:buChar char="•"/>
            </a:pPr>
            <a:endParaRPr lang="es-ES_tradnl" sz="1500" dirty="0">
              <a:solidFill>
                <a:prstClr val="black"/>
              </a:solidFill>
              <a:latin typeface="Montserrat" pitchFamily="2" charset="77"/>
              <a:cs typeface="Arial" charset="0"/>
            </a:endParaRPr>
          </a:p>
          <a:p>
            <a:pPr marL="543236" lvl="1" algn="just" defTabSz="543236" fontAlgn="base">
              <a:lnSpc>
                <a:spcPct val="150000"/>
              </a:lnSpc>
              <a:spcBef>
                <a:spcPct val="0"/>
              </a:spcBef>
              <a:spcAft>
                <a:spcPct val="0"/>
              </a:spcAft>
            </a:pPr>
            <a:endParaRPr lang="es-ES_tradnl" sz="1500" dirty="0">
              <a:solidFill>
                <a:prstClr val="black"/>
              </a:solidFill>
              <a:latin typeface="Montserrat" pitchFamily="2" charset="77"/>
              <a:cs typeface="Arial" charset="0"/>
            </a:endParaRPr>
          </a:p>
        </p:txBody>
      </p:sp>
      <p:sp>
        <p:nvSpPr>
          <p:cNvPr id="15" name="Rectángulo 14">
            <a:extLst>
              <a:ext uri="{FF2B5EF4-FFF2-40B4-BE49-F238E27FC236}">
                <a16:creationId xmlns="" xmlns:a16="http://schemas.microsoft.com/office/drawing/2014/main" id="{20231EEA-E117-C94A-959E-E5AA6CB5330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8" name="Rectángulo 7">
            <a:extLst>
              <a:ext uri="{FF2B5EF4-FFF2-40B4-BE49-F238E27FC236}">
                <a16:creationId xmlns="" xmlns:a16="http://schemas.microsoft.com/office/drawing/2014/main" id="{44BCC8CE-3D7C-5248-B160-D04C6E42307C}"/>
              </a:ext>
            </a:extLst>
          </p:cNvPr>
          <p:cNvSpPr/>
          <p:nvPr/>
        </p:nvSpPr>
        <p:spPr>
          <a:xfrm>
            <a:off x="1245497" y="858463"/>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AESP.4 </a:t>
            </a:r>
            <a:r>
              <a:rPr lang="es-ES" sz="2100" dirty="0">
                <a:solidFill>
                  <a:srgbClr val="1E4236"/>
                </a:solidFill>
                <a:latin typeface="Montserrat ExtraBold"/>
                <a:cs typeface="Arial" charset="0"/>
              </a:rPr>
              <a:t>Procedimientos correctos</a:t>
            </a:r>
          </a:p>
        </p:txBody>
      </p:sp>
      <p:pic>
        <p:nvPicPr>
          <p:cNvPr id="3" name="Imagen 2">
            <a:extLst>
              <a:ext uri="{FF2B5EF4-FFF2-40B4-BE49-F238E27FC236}">
                <a16:creationId xmlns="" xmlns:a16="http://schemas.microsoft.com/office/drawing/2014/main" id="{8F92CEE1-B636-8E46-BCC5-1E5894BB7898}"/>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28738" y="2410389"/>
            <a:ext cx="2368244" cy="2799910"/>
          </a:xfrm>
          <a:prstGeom prst="rect">
            <a:avLst/>
          </a:prstGeom>
        </p:spPr>
      </p:pic>
    </p:spTree>
    <p:extLst>
      <p:ext uri="{BB962C8B-B14F-4D97-AF65-F5344CB8AC3E}">
        <p14:creationId xmlns:p14="http://schemas.microsoft.com/office/powerpoint/2010/main" val="10144483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251" y="1279560"/>
            <a:ext cx="8152522" cy="5054669"/>
          </a:xfrm>
          <a:prstGeom prst="rect">
            <a:avLst/>
          </a:prstGeom>
        </p:spPr>
        <p:txBody>
          <a:bodyPr wrap="square" lIns="68022" tIns="34012" rIns="68022" bIns="34012">
            <a:spAutoFit/>
          </a:bodyPr>
          <a:lstStyle/>
          <a:p>
            <a:pPr marL="134628" algn="just" defTabSz="543236" fontAlgn="base">
              <a:spcBef>
                <a:spcPct val="0"/>
              </a:spcBef>
              <a:spcAft>
                <a:spcPct val="0"/>
              </a:spcAft>
            </a:pPr>
            <a:r>
              <a:rPr lang="es-MX" dirty="0">
                <a:solidFill>
                  <a:srgbClr val="000000"/>
                </a:solidFill>
                <a:latin typeface="Montserrat" pitchFamily="2" charset="77"/>
                <a:cs typeface="Arial" charset="0"/>
              </a:rPr>
              <a:t>Debe realizarse justo antes de iniciar:</a:t>
            </a:r>
          </a:p>
          <a:p>
            <a:pPr algn="just" defTabSz="543236" fontAlgn="base">
              <a:spcBef>
                <a:spcPct val="0"/>
              </a:spcBef>
              <a:spcAft>
                <a:spcPct val="0"/>
              </a:spcAft>
            </a:pPr>
            <a:r>
              <a:rPr lang="es-MX" dirty="0">
                <a:solidFill>
                  <a:srgbClr val="000000"/>
                </a:solidFill>
                <a:latin typeface="Montserrat" pitchFamily="2" charset="77"/>
                <a:cs typeface="Arial" charset="0"/>
              </a:rPr>
              <a:t> </a:t>
            </a:r>
          </a:p>
          <a:p>
            <a:pPr marL="441673" indent="-209028" algn="just" defTabSz="543236" fontAlgn="base">
              <a:spcBef>
                <a:spcPct val="0"/>
              </a:spcBef>
              <a:spcAft>
                <a:spcPct val="0"/>
              </a:spcAft>
              <a:buClr>
                <a:srgbClr val="1D4136"/>
              </a:buClr>
              <a:buFont typeface="Arial" panose="020B0604020202020204" pitchFamily="34" charset="0"/>
              <a:buChar char="•"/>
            </a:pPr>
            <a:r>
              <a:rPr lang="es-MX" b="1" dirty="0">
                <a:solidFill>
                  <a:srgbClr val="1D4136"/>
                </a:solidFill>
                <a:latin typeface="Montserrat" pitchFamily="2" charset="77"/>
                <a:cs typeface="Arial" charset="0"/>
              </a:rPr>
              <a:t>Transfusión de sangre y hemocomponentes</a:t>
            </a:r>
            <a:r>
              <a:rPr lang="es-MX" dirty="0">
                <a:solidFill>
                  <a:prstClr val="black"/>
                </a:solidFill>
                <a:latin typeface="Montserrat" pitchFamily="2" charset="77"/>
                <a:cs typeface="Arial" charset="0"/>
              </a:rPr>
              <a:t> (paciente, procedimiento, acceso vascular, Grupo y Rh, y hemocomponente correcto).</a:t>
            </a:r>
          </a:p>
          <a:p>
            <a:pPr marL="441673" indent="-209028" algn="just" defTabSz="543236" fontAlgn="base">
              <a:spcBef>
                <a:spcPct val="0"/>
              </a:spcBef>
              <a:spcAft>
                <a:spcPct val="0"/>
              </a:spcAft>
              <a:buClr>
                <a:srgbClr val="1D4136"/>
              </a:buClr>
              <a:buFont typeface="Arial" panose="020B0604020202020204" pitchFamily="34" charset="0"/>
              <a:buChar char="•"/>
            </a:pPr>
            <a:r>
              <a:rPr lang="es-MX" b="1" dirty="0">
                <a:solidFill>
                  <a:srgbClr val="1D4136"/>
                </a:solidFill>
                <a:latin typeface="Montserrat" pitchFamily="2" charset="77"/>
                <a:cs typeface="Arial" charset="0"/>
              </a:rPr>
              <a:t>Radioterapia</a:t>
            </a:r>
            <a:r>
              <a:rPr lang="es-MX" dirty="0">
                <a:solidFill>
                  <a:prstClr val="black"/>
                </a:solidFill>
                <a:latin typeface="Montserrat" pitchFamily="2" charset="77"/>
                <a:cs typeface="Arial" charset="0"/>
              </a:rPr>
              <a:t> (paciente, procedimiento, sitio y dosis correcta).</a:t>
            </a:r>
          </a:p>
          <a:p>
            <a:pPr marL="441673" indent="-209028" algn="just" defTabSz="543236" fontAlgn="base">
              <a:spcBef>
                <a:spcPct val="0"/>
              </a:spcBef>
              <a:spcAft>
                <a:spcPct val="0"/>
              </a:spcAft>
              <a:buClr>
                <a:srgbClr val="1D4136"/>
              </a:buClr>
              <a:buFont typeface="Arial" panose="020B0604020202020204" pitchFamily="34" charset="0"/>
              <a:buChar char="•"/>
            </a:pPr>
            <a:r>
              <a:rPr lang="es-MX" b="1" dirty="0">
                <a:solidFill>
                  <a:srgbClr val="1D4136"/>
                </a:solidFill>
                <a:latin typeface="Montserrat" pitchFamily="2" charset="77"/>
                <a:cs typeface="Arial" charset="0"/>
              </a:rPr>
              <a:t>Terapia de remplazo renal con hemodiálisis </a:t>
            </a:r>
            <a:r>
              <a:rPr lang="es-MX" dirty="0">
                <a:solidFill>
                  <a:prstClr val="black"/>
                </a:solidFill>
                <a:latin typeface="Montserrat" pitchFamily="2" charset="77"/>
                <a:cs typeface="Arial" charset="0"/>
              </a:rPr>
              <a:t>(procedimiento, paciente, prescripción dialítica, filtro correcto, evaluación del sangrado activo y valoración del acceso vascular).</a:t>
            </a:r>
          </a:p>
          <a:p>
            <a:pPr marL="441673" indent="-209028" algn="just" defTabSz="543236" fontAlgn="base">
              <a:spcBef>
                <a:spcPct val="0"/>
              </a:spcBef>
              <a:spcAft>
                <a:spcPct val="0"/>
              </a:spcAft>
              <a:buClr>
                <a:srgbClr val="1D4136"/>
              </a:buClr>
              <a:buFont typeface="Arial" panose="020B0604020202020204" pitchFamily="34" charset="0"/>
              <a:buChar char="•"/>
            </a:pPr>
            <a:r>
              <a:rPr lang="es-MX" dirty="0">
                <a:solidFill>
                  <a:prstClr val="black"/>
                </a:solidFill>
                <a:latin typeface="Montserrat" pitchFamily="2" charset="77"/>
                <a:cs typeface="Arial" charset="0"/>
              </a:rPr>
              <a:t>Procedimientos quirúrgicos.</a:t>
            </a:r>
            <a:endParaRPr lang="es-MX" b="1" dirty="0">
              <a:solidFill>
                <a:srgbClr val="1D4136"/>
              </a:solidFill>
              <a:latin typeface="Montserrat" pitchFamily="2" charset="77"/>
              <a:cs typeface="Arial" charset="0"/>
            </a:endParaRPr>
          </a:p>
          <a:p>
            <a:pPr marL="441673" indent="-209028" algn="just" defTabSz="543236" fontAlgn="base">
              <a:spcBef>
                <a:spcPct val="0"/>
              </a:spcBef>
              <a:spcAft>
                <a:spcPct val="0"/>
              </a:spcAft>
              <a:buClr>
                <a:srgbClr val="1D4136"/>
              </a:buClr>
              <a:buFont typeface="Arial" panose="020B0604020202020204" pitchFamily="34" charset="0"/>
              <a:buChar char="•"/>
            </a:pPr>
            <a:r>
              <a:rPr lang="es-MX" b="1" dirty="0">
                <a:solidFill>
                  <a:srgbClr val="1D4136"/>
                </a:solidFill>
                <a:latin typeface="Montserrat" pitchFamily="2" charset="77"/>
                <a:cs typeface="Arial" charset="0"/>
              </a:rPr>
              <a:t>Toma de biopsias.</a:t>
            </a:r>
          </a:p>
          <a:p>
            <a:pPr marL="441673" indent="-209028" algn="just" defTabSz="543236" fontAlgn="base">
              <a:spcBef>
                <a:spcPct val="0"/>
              </a:spcBef>
              <a:spcAft>
                <a:spcPct val="0"/>
              </a:spcAft>
              <a:buClr>
                <a:srgbClr val="1D4136"/>
              </a:buClr>
              <a:buFont typeface="Arial" panose="020B0604020202020204" pitchFamily="34" charset="0"/>
              <a:buChar char="•"/>
            </a:pPr>
            <a:r>
              <a:rPr lang="es-MX" dirty="0">
                <a:solidFill>
                  <a:prstClr val="black"/>
                </a:solidFill>
                <a:latin typeface="Montserrat" pitchFamily="2" charset="77"/>
                <a:cs typeface="Arial" charset="0"/>
              </a:rPr>
              <a:t>Procedimientos </a:t>
            </a:r>
            <a:r>
              <a:rPr lang="es-MX" b="1" dirty="0">
                <a:solidFill>
                  <a:srgbClr val="1D4136"/>
                </a:solidFill>
                <a:latin typeface="Montserrat" pitchFamily="2" charset="77"/>
                <a:cs typeface="Arial" charset="0"/>
              </a:rPr>
              <a:t>odontológicos.</a:t>
            </a:r>
            <a:endParaRPr lang="es-MX" dirty="0">
              <a:solidFill>
                <a:prstClr val="black"/>
              </a:solidFill>
              <a:latin typeface="Montserrat" pitchFamily="2" charset="77"/>
              <a:cs typeface="Arial" charset="0"/>
            </a:endParaRPr>
          </a:p>
          <a:p>
            <a:pPr marL="441673" indent="-209028" defTabSz="543236" fontAlgn="base">
              <a:spcBef>
                <a:spcPct val="0"/>
              </a:spcBef>
              <a:spcAft>
                <a:spcPct val="0"/>
              </a:spcAft>
              <a:buClr>
                <a:srgbClr val="1D4136"/>
              </a:buClr>
              <a:buFont typeface="Arial" panose="020B0604020202020204" pitchFamily="34" charset="0"/>
              <a:buChar char="•"/>
            </a:pPr>
            <a:r>
              <a:rPr lang="es-MX" b="1" dirty="0">
                <a:solidFill>
                  <a:srgbClr val="1D4136"/>
                </a:solidFill>
                <a:latin typeface="Montserrat" pitchFamily="2" charset="77"/>
                <a:cs typeface="Arial" charset="0"/>
              </a:rPr>
              <a:t>Colocación/Retiro de dispositivos</a:t>
            </a:r>
            <a:r>
              <a:rPr lang="es-MX" dirty="0">
                <a:solidFill>
                  <a:prstClr val="black"/>
                </a:solidFill>
                <a:latin typeface="Montserrat" pitchFamily="2" charset="77"/>
                <a:cs typeface="Arial" charset="0"/>
              </a:rPr>
              <a:t> (sondas pleurales, urinarias, catéteres, dispositivos intrauterinos, catéteres para hemodiálisis, entre otros).</a:t>
            </a:r>
          </a:p>
          <a:p>
            <a:pPr marL="441673" indent="-209028" defTabSz="543236" fontAlgn="base">
              <a:spcBef>
                <a:spcPct val="0"/>
              </a:spcBef>
              <a:spcAft>
                <a:spcPct val="0"/>
              </a:spcAft>
              <a:buClr>
                <a:srgbClr val="1D4136"/>
              </a:buClr>
              <a:buFont typeface="Arial" panose="020B0604020202020204" pitchFamily="34" charset="0"/>
              <a:buChar char="•"/>
            </a:pPr>
            <a:r>
              <a:rPr lang="es-MX" dirty="0">
                <a:solidFill>
                  <a:prstClr val="black"/>
                </a:solidFill>
                <a:latin typeface="Montserrat" pitchFamily="2" charset="77"/>
                <a:cs typeface="Arial" charset="0"/>
              </a:rPr>
              <a:t>Estudios de gabinete que requieren </a:t>
            </a:r>
            <a:r>
              <a:rPr lang="es-MX" b="1" dirty="0">
                <a:solidFill>
                  <a:srgbClr val="1D4136"/>
                </a:solidFill>
                <a:latin typeface="Montserrat" pitchFamily="2" charset="77"/>
                <a:cs typeface="Arial" charset="0"/>
              </a:rPr>
              <a:t>medios de contraste</a:t>
            </a:r>
            <a:r>
              <a:rPr lang="es-MX" dirty="0">
                <a:solidFill>
                  <a:prstClr val="black"/>
                </a:solidFill>
                <a:latin typeface="Montserrat" pitchFamily="2" charset="77"/>
                <a:cs typeface="Arial" charset="0"/>
              </a:rPr>
              <a:t>.</a:t>
            </a:r>
          </a:p>
          <a:p>
            <a:pPr marL="441673" indent="-209028" defTabSz="543236" fontAlgn="base">
              <a:spcBef>
                <a:spcPct val="0"/>
              </a:spcBef>
              <a:spcAft>
                <a:spcPct val="0"/>
              </a:spcAft>
              <a:buClr>
                <a:srgbClr val="1D4136"/>
              </a:buClr>
              <a:buFont typeface="Arial" panose="020B0604020202020204" pitchFamily="34" charset="0"/>
              <a:buChar char="•"/>
            </a:pPr>
            <a:r>
              <a:rPr lang="es-MX" b="1" dirty="0">
                <a:solidFill>
                  <a:srgbClr val="1D4136"/>
                </a:solidFill>
                <a:latin typeface="Montserrat" pitchFamily="2" charset="77"/>
                <a:cs typeface="Arial" charset="0"/>
              </a:rPr>
              <a:t>Terapia </a:t>
            </a:r>
            <a:r>
              <a:rPr lang="es-MX" b="1" dirty="0" err="1">
                <a:solidFill>
                  <a:srgbClr val="1D4136"/>
                </a:solidFill>
                <a:latin typeface="Montserrat" pitchFamily="2" charset="77"/>
                <a:cs typeface="Arial" charset="0"/>
              </a:rPr>
              <a:t>Electroconvulsiva</a:t>
            </a:r>
            <a:r>
              <a:rPr lang="es-MX" b="1" dirty="0">
                <a:solidFill>
                  <a:srgbClr val="1D4136"/>
                </a:solidFill>
                <a:latin typeface="Montserrat" pitchFamily="2" charset="77"/>
                <a:cs typeface="Arial" charset="0"/>
              </a:rPr>
              <a:t> </a:t>
            </a:r>
            <a:r>
              <a:rPr lang="es-MX" dirty="0">
                <a:solidFill>
                  <a:prstClr val="black"/>
                </a:solidFill>
                <a:latin typeface="Montserrat" pitchFamily="2" charset="77"/>
                <a:cs typeface="Arial" charset="0"/>
              </a:rPr>
              <a:t>(TEC).</a:t>
            </a:r>
          </a:p>
          <a:p>
            <a:pPr marL="441673" indent="-209028" defTabSz="543236" fontAlgn="base">
              <a:spcBef>
                <a:spcPct val="0"/>
              </a:spcBef>
              <a:spcAft>
                <a:spcPct val="0"/>
              </a:spcAft>
              <a:buClr>
                <a:srgbClr val="1D4136"/>
              </a:buClr>
              <a:buFont typeface="Arial" panose="020B0604020202020204" pitchFamily="34" charset="0"/>
              <a:buChar char="•"/>
            </a:pPr>
            <a:r>
              <a:rPr lang="es-MX" dirty="0">
                <a:solidFill>
                  <a:prstClr val="black"/>
                </a:solidFill>
                <a:latin typeface="Montserrat" pitchFamily="2" charset="77"/>
                <a:cs typeface="Arial" charset="0"/>
              </a:rPr>
              <a:t>Colocación de </a:t>
            </a:r>
            <a:r>
              <a:rPr lang="es-MX" b="1" dirty="0">
                <a:solidFill>
                  <a:srgbClr val="1D4136"/>
                </a:solidFill>
                <a:latin typeface="Montserrat" pitchFamily="2" charset="77"/>
                <a:cs typeface="Arial" charset="0"/>
              </a:rPr>
              <a:t>accesos vasculares.</a:t>
            </a:r>
          </a:p>
        </p:txBody>
      </p:sp>
      <p:sp>
        <p:nvSpPr>
          <p:cNvPr id="4" name="Rectángulo 14">
            <a:extLst>
              <a:ext uri="{FF2B5EF4-FFF2-40B4-BE49-F238E27FC236}">
                <a16:creationId xmlns="" xmlns:a16="http://schemas.microsoft.com/office/drawing/2014/main" id="{0EE52FFB-9EDD-704E-A170-428A45E49B8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5" name="Rectángulo 4">
            <a:extLst>
              <a:ext uri="{FF2B5EF4-FFF2-40B4-BE49-F238E27FC236}">
                <a16:creationId xmlns="" xmlns:a16="http://schemas.microsoft.com/office/drawing/2014/main" id="{4064E130-24BD-8749-AA61-AD7F4A1DFE96}"/>
              </a:ext>
            </a:extLst>
          </p:cNvPr>
          <p:cNvSpPr/>
          <p:nvPr/>
        </p:nvSpPr>
        <p:spPr>
          <a:xfrm>
            <a:off x="1245497" y="725867"/>
            <a:ext cx="7360620"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AESP.4 </a:t>
            </a:r>
            <a:r>
              <a:rPr lang="es-ES" sz="2100" dirty="0">
                <a:solidFill>
                  <a:srgbClr val="1E4236"/>
                </a:solidFill>
                <a:latin typeface="Montserrat ExtraBold"/>
                <a:cs typeface="Arial" charset="0"/>
              </a:rPr>
              <a:t>Procedimientos correctos</a:t>
            </a:r>
          </a:p>
        </p:txBody>
      </p:sp>
      <p:graphicFrame>
        <p:nvGraphicFramePr>
          <p:cNvPr id="6" name="Diagrama 3">
            <a:extLst>
              <a:ext uri="{FF2B5EF4-FFF2-40B4-BE49-F238E27FC236}">
                <a16:creationId xmlns="" xmlns:a16="http://schemas.microsoft.com/office/drawing/2014/main" id="{F77611BB-7C27-E746-8C34-2CB48269C6ED}"/>
              </a:ext>
            </a:extLst>
          </p:cNvPr>
          <p:cNvGraphicFramePr/>
          <p:nvPr>
            <p:extLst>
              <p:ext uri="{D42A27DB-BD31-4B8C-83A1-F6EECF244321}">
                <p14:modId xmlns:p14="http://schemas.microsoft.com/office/powerpoint/2010/main" val="3008692549"/>
              </p:ext>
            </p:extLst>
          </p:nvPr>
        </p:nvGraphicFramePr>
        <p:xfrm>
          <a:off x="8330985" y="1362732"/>
          <a:ext cx="3783724" cy="236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025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7"/>
          <p:cNvSpPr>
            <a:spLocks noChangeArrowheads="1"/>
          </p:cNvSpPr>
          <p:nvPr/>
        </p:nvSpPr>
        <p:spPr bwMode="auto">
          <a:xfrm>
            <a:off x="607577" y="2586984"/>
            <a:ext cx="5884758" cy="9920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algn="ctr" defTabSz="543236" fontAlgn="base">
              <a:spcBef>
                <a:spcPct val="0"/>
              </a:spcBef>
              <a:spcAft>
                <a:spcPct val="0"/>
              </a:spcAft>
            </a:pPr>
            <a:r>
              <a:rPr lang="es-ES" sz="3000" b="1" dirty="0" smtClean="0">
                <a:solidFill>
                  <a:srgbClr val="1E4236"/>
                </a:solidFill>
                <a:latin typeface="Montserrat SemiBold" pitchFamily="2" charset="77"/>
                <a:cs typeface="Arial" charset="0"/>
              </a:rPr>
              <a:t>AESP. </a:t>
            </a:r>
            <a:r>
              <a:rPr lang="es-ES" sz="3000" b="1" dirty="0">
                <a:solidFill>
                  <a:srgbClr val="1E4236"/>
                </a:solidFill>
                <a:latin typeface="Montserrat SemiBold" pitchFamily="2" charset="77"/>
                <a:cs typeface="Arial" charset="0"/>
              </a:rPr>
              <a:t>5 : Reducir el riesgo de IAAS</a:t>
            </a:r>
            <a:endParaRPr lang="es-MX" sz="3000" b="1" dirty="0">
              <a:solidFill>
                <a:srgbClr val="1E4236"/>
              </a:solidFill>
              <a:latin typeface="Montserrat SemiBold" pitchFamily="2" charset="77"/>
              <a:cs typeface="Arial" charset="0"/>
            </a:endParaRPr>
          </a:p>
        </p:txBody>
      </p:sp>
      <p:sp>
        <p:nvSpPr>
          <p:cNvPr id="4"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9377" y="2075082"/>
            <a:ext cx="5012039" cy="3433507"/>
          </a:xfrm>
          <a:prstGeom prst="rect">
            <a:avLst/>
          </a:prstGeom>
        </p:spPr>
      </p:pic>
      <p:sp>
        <p:nvSpPr>
          <p:cNvPr id="5" name="Rectángulo 8"/>
          <p:cNvSpPr>
            <a:spLocks noChangeArrowheads="1"/>
          </p:cNvSpPr>
          <p:nvPr/>
        </p:nvSpPr>
        <p:spPr bwMode="auto">
          <a:xfrm>
            <a:off x="1198805" y="3794032"/>
            <a:ext cx="4702300" cy="71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algn="ctr" defTabSz="543236" fontAlgn="base">
              <a:spcBef>
                <a:spcPct val="0"/>
              </a:spcBef>
              <a:spcAft>
                <a:spcPct val="0"/>
              </a:spcAft>
            </a:pPr>
            <a:r>
              <a:rPr lang="es-MX" sz="2100" b="1" dirty="0">
                <a:solidFill>
                  <a:srgbClr val="92B54B"/>
                </a:solidFill>
                <a:latin typeface="Montserrat" pitchFamily="2" charset="77"/>
                <a:cs typeface="Arial" charset="0"/>
              </a:rPr>
              <a:t>Programa Institucional de Higiene de Manos.</a:t>
            </a:r>
          </a:p>
        </p:txBody>
      </p:sp>
    </p:spTree>
    <p:extLst>
      <p:ext uri="{BB962C8B-B14F-4D97-AF65-F5344CB8AC3E}">
        <p14:creationId xmlns:p14="http://schemas.microsoft.com/office/powerpoint/2010/main" val="40840372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83755" y="401137"/>
            <a:ext cx="8161867" cy="848563"/>
          </a:xfrm>
          <a:prstGeom prst="rect">
            <a:avLst/>
          </a:prstGeom>
        </p:spPr>
        <p:txBody>
          <a:bodyPr lIns="108836" tIns="54418" rIns="108836" bIns="54418">
            <a:spAutoFit/>
          </a:bodyPr>
          <a:lstStyle/>
          <a:p>
            <a:pPr algn="ctr" defTabSz="543236" fontAlgn="base">
              <a:spcBef>
                <a:spcPct val="0"/>
              </a:spcBef>
              <a:spcAft>
                <a:spcPct val="0"/>
              </a:spcAft>
              <a:defRPr/>
            </a:pPr>
            <a:r>
              <a:rPr lang="es-ES" sz="2400" dirty="0">
                <a:solidFill>
                  <a:srgbClr val="1E4236"/>
                </a:solidFill>
                <a:latin typeface="Montserrat ExtraBold"/>
                <a:cs typeface="Montserrat ExtraBold"/>
              </a:rPr>
              <a:t>Programa Institucional </a:t>
            </a:r>
          </a:p>
          <a:p>
            <a:pPr algn="ctr" defTabSz="543236" fontAlgn="base">
              <a:spcBef>
                <a:spcPct val="0"/>
              </a:spcBef>
              <a:spcAft>
                <a:spcPct val="0"/>
              </a:spcAft>
              <a:defRPr/>
            </a:pPr>
            <a:r>
              <a:rPr lang="es-ES" sz="2400" dirty="0">
                <a:solidFill>
                  <a:srgbClr val="1E4236"/>
                </a:solidFill>
                <a:latin typeface="Montserrat ExtraBold"/>
                <a:cs typeface="Montserrat ExtraBold"/>
              </a:rPr>
              <a:t>de Higiene de Manos</a:t>
            </a:r>
          </a:p>
        </p:txBody>
      </p:sp>
      <p:pic>
        <p:nvPicPr>
          <p:cNvPr id="39941" name="Picture 25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3941" y="1412879"/>
            <a:ext cx="11156261"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420224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ángulo 14"/>
          <p:cNvSpPr>
            <a:spLocks noChangeArrowheads="1"/>
          </p:cNvSpPr>
          <p:nvPr/>
        </p:nvSpPr>
        <p:spPr bwMode="auto">
          <a:xfrm>
            <a:off x="60003" y="6530036"/>
            <a:ext cx="11692725" cy="17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MX" sz="700" dirty="0" smtClean="0">
                <a:solidFill>
                  <a:schemeClr val="tx1">
                    <a:lumMod val="65000"/>
                    <a:lumOff val="35000"/>
                  </a:schemeClr>
                </a:solidFill>
                <a:latin typeface="Montserrat ExtraBold" pitchFamily="2" charset="0"/>
                <a:cs typeface="Arial" charset="0"/>
              </a:rPr>
              <a:t>*ACUERDO </a:t>
            </a:r>
            <a:r>
              <a:rPr lang="es-MX" sz="700" dirty="0">
                <a:solidFill>
                  <a:schemeClr val="tx1">
                    <a:lumMod val="65000"/>
                    <a:lumOff val="35000"/>
                  </a:schemeClr>
                </a:solidFill>
                <a:latin typeface="Montserrat ExtraBold" pitchFamily="2" charset="0"/>
                <a:cs typeface="Arial" charset="0"/>
              </a:rPr>
              <a:t>por el que se declara la obligatoriedad de la implementación, para todos los integrantes del Sistema Nacional de Salud, del documento denominado Acciones Esenciales para la Seguridad del Paciente.</a:t>
            </a:r>
            <a:endParaRPr lang="es-ES" sz="700" dirty="0">
              <a:solidFill>
                <a:schemeClr val="tx1">
                  <a:lumMod val="65000"/>
                  <a:lumOff val="35000"/>
                </a:schemeClr>
              </a:solidFill>
              <a:latin typeface="Montserrat ExtraBold" pitchFamily="2" charset="0"/>
              <a:ea typeface="Montserrat ExtraBold" pitchFamily="2" charset="0"/>
              <a:cs typeface="Montserrat ExtraBold" pitchFamily="2" charset="0"/>
            </a:endParaRPr>
          </a:p>
        </p:txBody>
      </p:sp>
      <p:sp>
        <p:nvSpPr>
          <p:cNvPr id="8" name="Rectángulo 7"/>
          <p:cNvSpPr/>
          <p:nvPr/>
        </p:nvSpPr>
        <p:spPr>
          <a:xfrm>
            <a:off x="628126" y="477901"/>
            <a:ext cx="7609278"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Montserrat ExtraBold"/>
              </a:rPr>
              <a:t>Acciones Esenciales de </a:t>
            </a:r>
            <a:r>
              <a:rPr lang="es-ES" sz="2100" dirty="0">
                <a:solidFill>
                  <a:srgbClr val="1E4236"/>
                </a:solidFill>
                <a:latin typeface="Montserrat ExtraBold"/>
                <a:cs typeface="Montserrat ExtraBold"/>
              </a:rPr>
              <a:t>Seguridad del Paciente</a:t>
            </a:r>
          </a:p>
        </p:txBody>
      </p:sp>
      <p:sp>
        <p:nvSpPr>
          <p:cNvPr id="10" name="Rectángulo 5"/>
          <p:cNvSpPr/>
          <p:nvPr/>
        </p:nvSpPr>
        <p:spPr>
          <a:xfrm>
            <a:off x="310225" y="2156560"/>
            <a:ext cx="6713702" cy="3115676"/>
          </a:xfrm>
          <a:prstGeom prst="rect">
            <a:avLst/>
          </a:prstGeom>
        </p:spPr>
        <p:txBody>
          <a:bodyPr wrap="square" lIns="68022" tIns="34012" rIns="68022" bIns="34012">
            <a:spAutoFit/>
          </a:bodyPr>
          <a:lstStyle/>
          <a:p>
            <a:pPr algn="just" defTabSz="544181">
              <a:defRPr/>
            </a:pPr>
            <a:endParaRPr lang="es-MX" dirty="0">
              <a:solidFill>
                <a:prstClr val="black"/>
              </a:solidFill>
              <a:latin typeface="Montserrat Regular" panose="00000500000000000000" pitchFamily="2" charset="0"/>
              <a:cs typeface="Montserrat Regular"/>
            </a:endParaRPr>
          </a:p>
          <a:p>
            <a:pPr algn="just" defTabSz="544181">
              <a:defRPr/>
            </a:pPr>
            <a:r>
              <a:rPr lang="es-MX" dirty="0" smtClean="0">
                <a:solidFill>
                  <a:prstClr val="black"/>
                </a:solidFill>
                <a:latin typeface="Montserrat Regular" panose="00000500000000000000" pitchFamily="2" charset="0"/>
                <a:cs typeface="Montserrat Regular"/>
              </a:rPr>
              <a:t>Desde </a:t>
            </a:r>
            <a:r>
              <a:rPr lang="es-MX" dirty="0">
                <a:solidFill>
                  <a:prstClr val="black"/>
                </a:solidFill>
                <a:latin typeface="Montserrat Regular" panose="00000500000000000000" pitchFamily="2" charset="0"/>
                <a:cs typeface="Montserrat Regular"/>
              </a:rPr>
              <a:t>el año 2000, la Secretaría de Salud, ha venido trabajando para atender este </a:t>
            </a:r>
            <a:r>
              <a:rPr lang="es-MX" dirty="0" smtClean="0">
                <a:solidFill>
                  <a:prstClr val="black"/>
                </a:solidFill>
                <a:latin typeface="Montserrat Regular" panose="00000500000000000000" pitchFamily="2" charset="0"/>
                <a:cs typeface="Montserrat Regular"/>
              </a:rPr>
              <a:t>problema; </a:t>
            </a:r>
            <a:r>
              <a:rPr lang="es-MX" dirty="0">
                <a:solidFill>
                  <a:prstClr val="black"/>
                </a:solidFill>
                <a:latin typeface="Montserrat Regular" panose="00000500000000000000" pitchFamily="2" charset="0"/>
                <a:cs typeface="Montserrat Regular"/>
              </a:rPr>
              <a:t>es así como se originan las </a:t>
            </a:r>
            <a:r>
              <a:rPr lang="es-MX" b="1" dirty="0">
                <a:solidFill>
                  <a:prstClr val="black"/>
                </a:solidFill>
                <a:latin typeface="Montserrat Regular" panose="00000500000000000000" pitchFamily="2" charset="0"/>
                <a:cs typeface="Montserrat Regular"/>
              </a:rPr>
              <a:t>ocho acciones esenciales en seguridad del paciente</a:t>
            </a:r>
            <a:r>
              <a:rPr lang="es-MX" dirty="0">
                <a:solidFill>
                  <a:prstClr val="black"/>
                </a:solidFill>
                <a:latin typeface="Montserrat Regular" panose="00000500000000000000" pitchFamily="2" charset="0"/>
                <a:cs typeface="Montserrat Regular"/>
              </a:rPr>
              <a:t>, mismas que están conformadas por las </a:t>
            </a:r>
            <a:r>
              <a:rPr lang="es-MX" b="1" dirty="0">
                <a:solidFill>
                  <a:prstClr val="black"/>
                </a:solidFill>
                <a:latin typeface="Montserrat Regular" panose="00000500000000000000" pitchFamily="2" charset="0"/>
                <a:cs typeface="Montserrat Regular"/>
              </a:rPr>
              <a:t>seis metas internacionales</a:t>
            </a:r>
            <a:r>
              <a:rPr lang="es-MX" dirty="0">
                <a:solidFill>
                  <a:prstClr val="black"/>
                </a:solidFill>
                <a:latin typeface="Montserrat Regular" panose="00000500000000000000" pitchFamily="2" charset="0"/>
                <a:cs typeface="Montserrat Regular"/>
              </a:rPr>
              <a:t>, que se complementan con dos acciones más: </a:t>
            </a:r>
            <a:endParaRPr lang="es-MX" dirty="0" smtClean="0">
              <a:solidFill>
                <a:prstClr val="black"/>
              </a:solidFill>
              <a:latin typeface="Montserrat Regular" panose="00000500000000000000" pitchFamily="2" charset="0"/>
              <a:cs typeface="Montserrat Regular"/>
            </a:endParaRPr>
          </a:p>
          <a:p>
            <a:pPr algn="just" defTabSz="544181">
              <a:defRPr/>
            </a:pPr>
            <a:endParaRPr lang="es-MX" dirty="0" smtClean="0">
              <a:solidFill>
                <a:prstClr val="black"/>
              </a:solidFill>
              <a:latin typeface="Montserrat Regular" panose="00000500000000000000" pitchFamily="2" charset="0"/>
              <a:cs typeface="Montserrat Regular"/>
            </a:endParaRPr>
          </a:p>
          <a:p>
            <a:pPr algn="just" defTabSz="544181">
              <a:defRPr/>
            </a:pPr>
            <a:r>
              <a:rPr lang="es-MX" dirty="0" smtClean="0">
                <a:solidFill>
                  <a:prstClr val="black"/>
                </a:solidFill>
                <a:latin typeface="Montserrat Regular" panose="00000500000000000000" pitchFamily="2" charset="0"/>
                <a:cs typeface="Montserrat Regular"/>
              </a:rPr>
              <a:t>El </a:t>
            </a:r>
            <a:r>
              <a:rPr lang="es-MX" dirty="0">
                <a:solidFill>
                  <a:prstClr val="black"/>
                </a:solidFill>
                <a:latin typeface="Montserrat Regular" panose="00000500000000000000" pitchFamily="2" charset="0"/>
                <a:cs typeface="Montserrat Regular"/>
              </a:rPr>
              <a:t>reporte de eventos adversos y </a:t>
            </a:r>
            <a:endParaRPr lang="es-MX" dirty="0" smtClean="0">
              <a:solidFill>
                <a:prstClr val="black"/>
              </a:solidFill>
              <a:latin typeface="Montserrat Regular" panose="00000500000000000000" pitchFamily="2" charset="0"/>
              <a:cs typeface="Montserrat Regular"/>
            </a:endParaRPr>
          </a:p>
          <a:p>
            <a:pPr algn="just" defTabSz="544181">
              <a:defRPr/>
            </a:pPr>
            <a:r>
              <a:rPr lang="es-MX" dirty="0" smtClean="0">
                <a:solidFill>
                  <a:prstClr val="black"/>
                </a:solidFill>
                <a:latin typeface="Montserrat Regular" panose="00000500000000000000" pitchFamily="2" charset="0"/>
                <a:cs typeface="Montserrat Regular"/>
              </a:rPr>
              <a:t>La </a:t>
            </a:r>
            <a:r>
              <a:rPr lang="es-MX" dirty="0">
                <a:solidFill>
                  <a:prstClr val="black"/>
                </a:solidFill>
                <a:latin typeface="Montserrat Regular" panose="00000500000000000000" pitchFamily="2" charset="0"/>
                <a:cs typeface="Montserrat Regular"/>
              </a:rPr>
              <a:t>cultura de seguridad del paciente.</a:t>
            </a:r>
          </a:p>
          <a:p>
            <a:pPr algn="just" defTabSz="544181">
              <a:defRPr/>
            </a:pPr>
            <a:endParaRPr lang="es-ES" dirty="0">
              <a:solidFill>
                <a:prstClr val="black"/>
              </a:solidFill>
              <a:latin typeface="Montserrat Regular" panose="00000500000000000000" pitchFamily="2" charset="0"/>
              <a:cs typeface="Montserrat Regular"/>
            </a:endParaRPr>
          </a:p>
        </p:txBody>
      </p:sp>
      <p:pic>
        <p:nvPicPr>
          <p:cNvPr id="13" name="12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4177" y="1946820"/>
            <a:ext cx="4805659" cy="3805221"/>
          </a:xfrm>
          <a:prstGeom prst="rect">
            <a:avLst/>
          </a:prstGeom>
        </p:spPr>
      </p:pic>
    </p:spTree>
    <p:extLst>
      <p:ext uri="{BB962C8B-B14F-4D97-AF65-F5344CB8AC3E}">
        <p14:creationId xmlns:p14="http://schemas.microsoft.com/office/powerpoint/2010/main" val="27975974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Flecha abajo">
            <a:extLst/>
          </p:cNvPr>
          <p:cNvSpPr/>
          <p:nvPr/>
        </p:nvSpPr>
        <p:spPr>
          <a:xfrm rot="16200000">
            <a:off x="7418058" y="4699234"/>
            <a:ext cx="432048" cy="1347969"/>
          </a:xfrm>
          <a:prstGeom prst="down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rgbClr val="C00000"/>
            </a:solidFill>
          </a:ln>
        </p:spPr>
        <p:style>
          <a:lnRef idx="0">
            <a:schemeClr val="accent2"/>
          </a:lnRef>
          <a:fillRef idx="3">
            <a:schemeClr val="accent2"/>
          </a:fillRef>
          <a:effectRef idx="3">
            <a:schemeClr val="accent2"/>
          </a:effectRef>
          <a:fontRef idx="minor">
            <a:schemeClr val="lt1"/>
          </a:fontRef>
        </p:style>
        <p:txBody>
          <a:bodyPr lIns="108836" tIns="54418" rIns="108836" bIns="54418" anchor="ctr"/>
          <a:lstStyle/>
          <a:p>
            <a:pPr algn="ctr" defTabSz="543236" fontAlgn="base">
              <a:spcBef>
                <a:spcPct val="0"/>
              </a:spcBef>
              <a:spcAft>
                <a:spcPct val="0"/>
              </a:spcAft>
              <a:defRPr/>
            </a:pPr>
            <a:endParaRPr lang="es-ES" sz="2200">
              <a:solidFill>
                <a:srgbClr val="C00000"/>
              </a:solidFill>
            </a:endParaRPr>
          </a:p>
        </p:txBody>
      </p:sp>
      <p:sp>
        <p:nvSpPr>
          <p:cNvPr id="4" name="3 Rectángulo">
            <a:extLst/>
          </p:cNvPr>
          <p:cNvSpPr/>
          <p:nvPr/>
        </p:nvSpPr>
        <p:spPr>
          <a:xfrm>
            <a:off x="8389839" y="5057308"/>
            <a:ext cx="3552395" cy="1325616"/>
          </a:xfrm>
          <a:prstGeom prst="rect">
            <a:avLst/>
          </a:prstGeom>
        </p:spPr>
        <p:txBody>
          <a:bodyPr lIns="108836" tIns="54418" rIns="108836" bIns="54418">
            <a:spAutoFit/>
          </a:bodyPr>
          <a:lstStyle/>
          <a:p>
            <a:pPr algn="ctr" defTabSz="543236" fontAlgn="base">
              <a:spcBef>
                <a:spcPct val="0"/>
              </a:spcBef>
              <a:spcAft>
                <a:spcPct val="0"/>
              </a:spcAft>
              <a:defRPr/>
            </a:pPr>
            <a:r>
              <a:rPr lang="es-ES_tradnl" sz="1900" b="1" dirty="0">
                <a:solidFill>
                  <a:prstClr val="black"/>
                </a:solidFill>
                <a:latin typeface="Montserrat SemiBold" pitchFamily="2" charset="0"/>
                <a:ea typeface="MS PGothic" pitchFamily="34" charset="-128"/>
                <a:cs typeface="Arial" charset="0"/>
              </a:rPr>
              <a:t>Programa Institucional de Higiene de Manos 2019-2024</a:t>
            </a:r>
            <a:endParaRPr lang="es-ES" sz="1900" b="1" dirty="0">
              <a:solidFill>
                <a:prstClr val="black"/>
              </a:solidFill>
              <a:latin typeface="Montserrat SemiBold" pitchFamily="2" charset="0"/>
              <a:ea typeface="MS PGothic" pitchFamily="34" charset="-128"/>
              <a:cs typeface="Arial" charset="0"/>
            </a:endParaRPr>
          </a:p>
          <a:p>
            <a:pPr algn="ctr" defTabSz="543236" fontAlgn="base">
              <a:spcBef>
                <a:spcPct val="0"/>
              </a:spcBef>
              <a:spcAft>
                <a:spcPct val="0"/>
              </a:spcAft>
              <a:defRPr/>
            </a:pPr>
            <a:r>
              <a:rPr lang="es-ES_tradnl" sz="2200" b="1" dirty="0">
                <a:ln w="17780" cmpd="sng">
                  <a:solidFill>
                    <a:srgbClr val="FFFFFF"/>
                  </a:solidFill>
                  <a:prstDash val="solid"/>
                  <a:miter lim="800000"/>
                </a:ln>
                <a:solidFill>
                  <a:srgbClr val="1F497D">
                    <a:lumMod val="75000"/>
                  </a:srgbClr>
                </a:solidFill>
                <a:effectLst>
                  <a:outerShdw blurRad="50800" algn="tl" rotWithShape="0">
                    <a:srgbClr val="000000"/>
                  </a:outerShdw>
                </a:effectLst>
                <a:cs typeface="Arial" charset="0"/>
              </a:rPr>
              <a:t> </a:t>
            </a:r>
            <a:endParaRPr lang="es-ES" sz="2200" b="1" dirty="0">
              <a:ln w="17780" cmpd="sng">
                <a:solidFill>
                  <a:srgbClr val="FFFFFF"/>
                </a:solidFill>
                <a:prstDash val="solid"/>
                <a:miter lim="800000"/>
              </a:ln>
              <a:solidFill>
                <a:srgbClr val="1F497D">
                  <a:lumMod val="75000"/>
                </a:srgbClr>
              </a:solidFill>
              <a:effectLst>
                <a:outerShdw blurRad="50800" algn="tl" rotWithShape="0">
                  <a:srgbClr val="000000"/>
                </a:outerShdw>
              </a:effectLst>
              <a:cs typeface="Arial" charset="0"/>
            </a:endParaRPr>
          </a:p>
        </p:txBody>
      </p:sp>
      <p:pic>
        <p:nvPicPr>
          <p:cNvPr id="4301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4518" y="1411288"/>
            <a:ext cx="5535082"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30">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3592" y="2515443"/>
            <a:ext cx="2328333" cy="2257092"/>
          </a:xfrm>
          <a:prstGeom prst="rect">
            <a:avLst/>
          </a:prstGeom>
          <a:ln/>
        </p:spPr>
        <p:style>
          <a:lnRef idx="2">
            <a:schemeClr val="dk1"/>
          </a:lnRef>
          <a:fillRef idx="1">
            <a:schemeClr val="lt1"/>
          </a:fillRef>
          <a:effectRef idx="0">
            <a:schemeClr val="dk1"/>
          </a:effectRef>
          <a:fontRef idx="minor">
            <a:schemeClr val="dk1"/>
          </a:fontRef>
        </p:style>
      </p:pic>
      <p:sp>
        <p:nvSpPr>
          <p:cNvPr id="10" name="1 Rectángulo"/>
          <p:cNvSpPr>
            <a:spLocks noChangeArrowheads="1"/>
          </p:cNvSpPr>
          <p:nvPr/>
        </p:nvSpPr>
        <p:spPr bwMode="auto">
          <a:xfrm>
            <a:off x="9356223" y="3441261"/>
            <a:ext cx="1938867" cy="60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36" tIns="54418" rIns="108836" bIns="54418">
            <a:spAutoFit/>
          </a:bodyPr>
          <a:lstStyle/>
          <a:p>
            <a:pPr algn="ctr" defTabSz="543236" fontAlgn="base">
              <a:spcBef>
                <a:spcPct val="0"/>
              </a:spcBef>
              <a:spcAft>
                <a:spcPct val="0"/>
              </a:spcAft>
            </a:pPr>
            <a:r>
              <a:rPr lang="es-ES_tradnl" altLang="es-MX" sz="800" b="1" dirty="0">
                <a:solidFill>
                  <a:prstClr val="black"/>
                </a:solidFill>
                <a:cs typeface="Arial" charset="0"/>
              </a:rPr>
              <a:t>PROGRAMA INSTITUCIONAL DE HIGIENE DE MANOS</a:t>
            </a:r>
            <a:endParaRPr lang="es-ES" altLang="es-MX" sz="800" b="1" dirty="0">
              <a:solidFill>
                <a:prstClr val="black"/>
              </a:solidFill>
              <a:cs typeface="Arial" charset="0"/>
            </a:endParaRPr>
          </a:p>
          <a:p>
            <a:pPr algn="ctr" defTabSz="543236" fontAlgn="base">
              <a:spcBef>
                <a:spcPct val="0"/>
              </a:spcBef>
              <a:spcAft>
                <a:spcPct val="0"/>
              </a:spcAft>
            </a:pPr>
            <a:r>
              <a:rPr lang="es-ES_tradnl" altLang="es-MX" sz="800" b="1" dirty="0">
                <a:solidFill>
                  <a:prstClr val="black"/>
                </a:solidFill>
                <a:cs typeface="Arial" charset="0"/>
              </a:rPr>
              <a:t> 2019-2024</a:t>
            </a:r>
            <a:endParaRPr lang="es-ES" altLang="es-MX" sz="800" b="1" dirty="0">
              <a:solidFill>
                <a:prstClr val="black"/>
              </a:solidFill>
              <a:cs typeface="Arial" charset="0"/>
            </a:endParaRPr>
          </a:p>
          <a:p>
            <a:pPr algn="ctr" defTabSz="543236" fontAlgn="base">
              <a:spcBef>
                <a:spcPct val="0"/>
              </a:spcBef>
              <a:spcAft>
                <a:spcPct val="0"/>
              </a:spcAft>
            </a:pPr>
            <a:r>
              <a:rPr lang="es-ES_tradnl" altLang="es-MX" sz="800" dirty="0">
                <a:solidFill>
                  <a:prstClr val="black"/>
                </a:solidFill>
                <a:cs typeface="Arial" charset="0"/>
              </a:rPr>
              <a:t> </a:t>
            </a:r>
            <a:endParaRPr lang="es-ES" altLang="es-MX" sz="800" dirty="0">
              <a:solidFill>
                <a:prstClr val="black"/>
              </a:solidFill>
              <a:cs typeface="Arial" charset="0"/>
            </a:endParaRPr>
          </a:p>
        </p:txBody>
      </p:sp>
      <p:sp>
        <p:nvSpPr>
          <p:cNvPr id="12" name="11 Rectángulo"/>
          <p:cNvSpPr/>
          <p:nvPr/>
        </p:nvSpPr>
        <p:spPr>
          <a:xfrm>
            <a:off x="601561" y="422307"/>
            <a:ext cx="8161867" cy="848563"/>
          </a:xfrm>
          <a:prstGeom prst="rect">
            <a:avLst/>
          </a:prstGeom>
        </p:spPr>
        <p:txBody>
          <a:bodyPr lIns="108836" tIns="54418" rIns="108836" bIns="54418">
            <a:spAutoFit/>
          </a:bodyPr>
          <a:lstStyle/>
          <a:p>
            <a:pPr algn="ctr" defTabSz="543236" fontAlgn="base">
              <a:spcBef>
                <a:spcPct val="0"/>
              </a:spcBef>
              <a:spcAft>
                <a:spcPct val="0"/>
              </a:spcAft>
              <a:defRPr/>
            </a:pPr>
            <a:r>
              <a:rPr lang="es-MX" sz="2400" dirty="0">
                <a:solidFill>
                  <a:srgbClr val="1E4236"/>
                </a:solidFill>
                <a:latin typeface="Montserrat ExtraBold"/>
                <a:cs typeface="Montserrat ExtraBold"/>
              </a:rPr>
              <a:t>Programa Institucional de Prevención</a:t>
            </a:r>
          </a:p>
          <a:p>
            <a:pPr algn="ctr" defTabSz="543236" fontAlgn="base">
              <a:spcBef>
                <a:spcPct val="0"/>
              </a:spcBef>
              <a:spcAft>
                <a:spcPct val="0"/>
              </a:spcAft>
              <a:defRPr/>
            </a:pPr>
            <a:r>
              <a:rPr lang="es-MX" sz="2400" dirty="0">
                <a:solidFill>
                  <a:srgbClr val="1E4236"/>
                </a:solidFill>
                <a:latin typeface="Montserrat ExtraBold"/>
                <a:cs typeface="Montserrat ExtraBold"/>
              </a:rPr>
              <a:t> y Control de IAAS</a:t>
            </a:r>
          </a:p>
        </p:txBody>
      </p:sp>
      <p:sp>
        <p:nvSpPr>
          <p:cNvPr id="13"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31345246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10C2D3B7-FDD0-4716-A4C7-BD82C523C325}"/>
              </a:ext>
            </a:extLst>
          </p:cNvPr>
          <p:cNvSpPr>
            <a:spLocks noGrp="1"/>
          </p:cNvSpPr>
          <p:nvPr>
            <p:ph idx="1"/>
          </p:nvPr>
        </p:nvSpPr>
        <p:spPr>
          <a:xfrm>
            <a:off x="527381" y="1988840"/>
            <a:ext cx="10972800" cy="2836908"/>
          </a:xfrm>
        </p:spPr>
        <p:txBody>
          <a:bodyPr>
            <a:normAutofit fontScale="92500" lnSpcReduction="10000"/>
          </a:bodyPr>
          <a:lstStyle/>
          <a:p>
            <a:pPr algn="just"/>
            <a:r>
              <a:rPr lang="es-ES_tradnl" sz="2400" dirty="0">
                <a:latin typeface="Montserrat" panose="00000500000000000000" pitchFamily="2" charset="0"/>
              </a:rPr>
              <a:t>Incremento sostenido del cumplimiento de higiene de manos que contribuya a la prevención de IAAS en las unidades médicas.</a:t>
            </a:r>
          </a:p>
          <a:p>
            <a:pPr algn="just"/>
            <a:r>
              <a:rPr lang="es-ES_tradnl" sz="2400" dirty="0">
                <a:latin typeface="Montserrat" panose="00000500000000000000" pitchFamily="2" charset="0"/>
              </a:rPr>
              <a:t>Incrementar el cumplimiento de fricción de manos (80%).</a:t>
            </a:r>
          </a:p>
          <a:p>
            <a:pPr algn="just"/>
            <a:r>
              <a:rPr lang="es-ES_tradnl" sz="2400" dirty="0">
                <a:latin typeface="Montserrat" panose="00000500000000000000" pitchFamily="2" charset="0"/>
              </a:rPr>
              <a:t>Incrementar el nivel de cumplimiento del Marco de Autoevaluación de Higiene de Manos.</a:t>
            </a:r>
          </a:p>
          <a:p>
            <a:pPr algn="just"/>
            <a:r>
              <a:rPr lang="es-ES_tradnl" sz="2400" dirty="0">
                <a:latin typeface="Montserrat" panose="00000500000000000000" pitchFamily="2" charset="0"/>
              </a:rPr>
              <a:t>Mejorar el conocimiento sobre IAAS e higiene de manos. </a:t>
            </a:r>
          </a:p>
          <a:p>
            <a:pPr algn="just"/>
            <a:r>
              <a:rPr lang="es-ES_tradnl" sz="2400" dirty="0">
                <a:latin typeface="Montserrat" panose="00000500000000000000" pitchFamily="2" charset="0"/>
              </a:rPr>
              <a:t>Mejorar la percepción sobre la importancia de higiene de manos en las IAAS.</a:t>
            </a:r>
            <a:endParaRPr lang="es-ES_tradnl" sz="3300" dirty="0"/>
          </a:p>
        </p:txBody>
      </p:sp>
      <p:sp>
        <p:nvSpPr>
          <p:cNvPr id="5" name="4 Rectángulo"/>
          <p:cNvSpPr/>
          <p:nvPr/>
        </p:nvSpPr>
        <p:spPr>
          <a:xfrm>
            <a:off x="431372" y="620691"/>
            <a:ext cx="8161867" cy="479231"/>
          </a:xfrm>
          <a:prstGeom prst="rect">
            <a:avLst/>
          </a:prstGeom>
        </p:spPr>
        <p:txBody>
          <a:bodyPr lIns="108836" tIns="54418" rIns="108836" bIns="54418">
            <a:spAutoFit/>
          </a:bodyPr>
          <a:lstStyle/>
          <a:p>
            <a:pPr algn="ctr" defTabSz="543236" fontAlgn="base">
              <a:spcBef>
                <a:spcPct val="0"/>
              </a:spcBef>
              <a:spcAft>
                <a:spcPct val="0"/>
              </a:spcAft>
              <a:defRPr/>
            </a:pPr>
            <a:r>
              <a:rPr lang="es-ES" sz="2400" dirty="0">
                <a:solidFill>
                  <a:srgbClr val="1E4236"/>
                </a:solidFill>
                <a:latin typeface="Montserrat ExtraBold"/>
                <a:cs typeface="Montserrat ExtraBold"/>
              </a:rPr>
              <a:t>Objetivos</a:t>
            </a:r>
          </a:p>
        </p:txBody>
      </p:sp>
      <p:sp>
        <p:nvSpPr>
          <p:cNvPr id="4"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6196369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7">
            <a:extLst>
              <a:ext uri="{FF2B5EF4-FFF2-40B4-BE49-F238E27FC236}">
                <a16:creationId xmlns="" xmlns:a16="http://schemas.microsoft.com/office/drawing/2014/main" id="{780B4274-48BF-4F55-9089-7122F803AFC7}"/>
              </a:ext>
            </a:extLst>
          </p:cNvPr>
          <p:cNvSpPr/>
          <p:nvPr/>
        </p:nvSpPr>
        <p:spPr>
          <a:xfrm>
            <a:off x="1685365" y="773672"/>
            <a:ext cx="9470432" cy="479231"/>
          </a:xfrm>
          <a:prstGeom prst="rect">
            <a:avLst/>
          </a:prstGeom>
        </p:spPr>
        <p:txBody>
          <a:bodyPr wrap="square" lIns="108836" tIns="54418" rIns="108836" bIns="54418">
            <a:spAutoFit/>
          </a:bodyPr>
          <a:lstStyle/>
          <a:p>
            <a:pPr defTabSz="543236" fontAlgn="base">
              <a:spcBef>
                <a:spcPct val="0"/>
              </a:spcBef>
              <a:spcAft>
                <a:spcPct val="0"/>
              </a:spcAft>
              <a:defRPr/>
            </a:pPr>
            <a:r>
              <a:rPr lang="es-ES" sz="2400" dirty="0">
                <a:solidFill>
                  <a:srgbClr val="1E4236"/>
                </a:solidFill>
                <a:latin typeface="Montserrat ExtraBold"/>
                <a:cs typeface="Montserrat ExtraBold"/>
              </a:rPr>
              <a:t>Tarjeta táctica de los componentes</a:t>
            </a:r>
          </a:p>
        </p:txBody>
      </p:sp>
      <p:sp>
        <p:nvSpPr>
          <p:cNvPr id="5"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graphicFrame>
        <p:nvGraphicFramePr>
          <p:cNvPr id="3" name="2 Tabla"/>
          <p:cNvGraphicFramePr>
            <a:graphicFrameLocks noGrp="1"/>
          </p:cNvGraphicFramePr>
          <p:nvPr>
            <p:extLst/>
          </p:nvPr>
        </p:nvGraphicFramePr>
        <p:xfrm>
          <a:off x="403412" y="1389783"/>
          <a:ext cx="11474823" cy="4926814"/>
        </p:xfrm>
        <a:graphic>
          <a:graphicData uri="http://schemas.openxmlformats.org/drawingml/2006/table">
            <a:tbl>
              <a:tblPr firstRow="1" firstCol="1" bandRow="1"/>
              <a:tblGrid>
                <a:gridCol w="2480236">
                  <a:extLst>
                    <a:ext uri="{9D8B030D-6E8A-4147-A177-3AD203B41FA5}">
                      <a16:colId xmlns="" xmlns:a16="http://schemas.microsoft.com/office/drawing/2014/main" val="20000"/>
                    </a:ext>
                  </a:extLst>
                </a:gridCol>
                <a:gridCol w="1093588">
                  <a:extLst>
                    <a:ext uri="{9D8B030D-6E8A-4147-A177-3AD203B41FA5}">
                      <a16:colId xmlns="" xmlns:a16="http://schemas.microsoft.com/office/drawing/2014/main" val="20001"/>
                    </a:ext>
                  </a:extLst>
                </a:gridCol>
                <a:gridCol w="1933288">
                  <a:extLst>
                    <a:ext uri="{9D8B030D-6E8A-4147-A177-3AD203B41FA5}">
                      <a16:colId xmlns="" xmlns:a16="http://schemas.microsoft.com/office/drawing/2014/main" val="20002"/>
                    </a:ext>
                  </a:extLst>
                </a:gridCol>
                <a:gridCol w="3077559">
                  <a:extLst>
                    <a:ext uri="{9D8B030D-6E8A-4147-A177-3AD203B41FA5}">
                      <a16:colId xmlns="" xmlns:a16="http://schemas.microsoft.com/office/drawing/2014/main" val="20003"/>
                    </a:ext>
                  </a:extLst>
                </a:gridCol>
                <a:gridCol w="275447">
                  <a:extLst>
                    <a:ext uri="{9D8B030D-6E8A-4147-A177-3AD203B41FA5}">
                      <a16:colId xmlns="" xmlns:a16="http://schemas.microsoft.com/office/drawing/2014/main" val="20004"/>
                    </a:ext>
                  </a:extLst>
                </a:gridCol>
                <a:gridCol w="2614705">
                  <a:extLst>
                    <a:ext uri="{9D8B030D-6E8A-4147-A177-3AD203B41FA5}">
                      <a16:colId xmlns="" xmlns:a16="http://schemas.microsoft.com/office/drawing/2014/main" val="20005"/>
                    </a:ext>
                  </a:extLst>
                </a:gridCol>
              </a:tblGrid>
              <a:tr h="114300">
                <a:tc>
                  <a:txBody>
                    <a:bodyPr/>
                    <a:lstStyle/>
                    <a:p>
                      <a:pPr algn="ctr">
                        <a:spcAft>
                          <a:spcPts val="0"/>
                        </a:spcAft>
                      </a:pPr>
                      <a:r>
                        <a:rPr lang="es-ES_tradnl" sz="700" b="1" dirty="0">
                          <a:solidFill>
                            <a:srgbClr val="FFFFFF"/>
                          </a:solidFill>
                          <a:effectLst/>
                          <a:latin typeface="Montserrat" pitchFamily="2" charset="0"/>
                          <a:ea typeface="Arial"/>
                          <a:cs typeface="Mongolian Baiti"/>
                        </a:rPr>
                        <a:t>Nombre del componente</a:t>
                      </a:r>
                      <a:endParaRPr lang="es-MX" sz="700" dirty="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gridSpan="5">
                  <a:txBody>
                    <a:bodyPr/>
                    <a:lstStyle/>
                    <a:p>
                      <a:pPr algn="ctr">
                        <a:spcAft>
                          <a:spcPts val="0"/>
                        </a:spcAft>
                      </a:pPr>
                      <a:r>
                        <a:rPr lang="es-ES_tradnl" sz="700" b="1">
                          <a:solidFill>
                            <a:srgbClr val="FFFFFF"/>
                          </a:solidFill>
                          <a:effectLst/>
                          <a:latin typeface="Montserrat" pitchFamily="2" charset="0"/>
                          <a:ea typeface="Arial"/>
                          <a:cs typeface="Mongolian Baiti"/>
                        </a:rPr>
                        <a:t>6.1 Cambio de Sistema</a:t>
                      </a:r>
                      <a:endParaRPr lang="es-MX" sz="70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0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0"/>
                  </a:ext>
                </a:extLst>
              </a:tr>
              <a:tr h="228600">
                <a:tc>
                  <a:txBody>
                    <a:bodyPr/>
                    <a:lstStyle/>
                    <a:p>
                      <a:pPr algn="ctr">
                        <a:spcAft>
                          <a:spcPts val="0"/>
                        </a:spcAft>
                      </a:pPr>
                      <a:r>
                        <a:rPr lang="es-ES_tradnl" sz="700" b="1" dirty="0">
                          <a:effectLst/>
                          <a:latin typeface="Montserrat" pitchFamily="2" charset="0"/>
                          <a:ea typeface="Arial"/>
                          <a:cs typeface="Mongolian Baiti"/>
                        </a:rPr>
                        <a:t>Propósito del componente</a:t>
                      </a:r>
                      <a:endParaRPr lang="es-MX" sz="700" dirty="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gridSpan="5">
                  <a:txBody>
                    <a:bodyPr/>
                    <a:lstStyle/>
                    <a:p>
                      <a:pPr algn="just">
                        <a:spcAft>
                          <a:spcPts val="0"/>
                        </a:spcAft>
                      </a:pPr>
                      <a:r>
                        <a:rPr lang="es-ES_tradnl" sz="700">
                          <a:effectLst/>
                          <a:latin typeface="Montserrat" pitchFamily="2" charset="0"/>
                          <a:ea typeface="Arial"/>
                          <a:cs typeface="Arial"/>
                        </a:rPr>
                        <a:t>Garantizar que la unidad médica cuente con suministro de los insumos necesarios para higiene de manos  en los puntos de atención, agua segura e infraestructura física requerida de soporte para el programa.</a:t>
                      </a:r>
                      <a:endParaRPr lang="es-MX" sz="70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1"/>
                  </a:ext>
                </a:extLst>
              </a:tr>
              <a:tr h="114300">
                <a:tc gridSpan="6">
                  <a:txBody>
                    <a:bodyPr/>
                    <a:lstStyle/>
                    <a:p>
                      <a:pPr algn="ctr">
                        <a:spcAft>
                          <a:spcPts val="0"/>
                        </a:spcAft>
                      </a:pPr>
                      <a:r>
                        <a:rPr lang="es-ES_tradnl" sz="700" b="1">
                          <a:effectLst/>
                          <a:latin typeface="Montserrat" pitchFamily="2" charset="0"/>
                          <a:ea typeface="Arial"/>
                          <a:cs typeface="Mongolian Baiti"/>
                        </a:rPr>
                        <a:t>Descripción de las actividades del componente</a:t>
                      </a:r>
                      <a:endParaRPr lang="es-MX" sz="70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2"/>
                  </a:ext>
                </a:extLst>
              </a:tr>
              <a:tr h="399556">
                <a:tc>
                  <a:txBody>
                    <a:bodyPr/>
                    <a:lstStyle/>
                    <a:p>
                      <a:pPr algn="ctr">
                        <a:spcAft>
                          <a:spcPts val="0"/>
                        </a:spcAft>
                      </a:pPr>
                      <a:r>
                        <a:rPr lang="es-ES_tradnl" sz="700" b="1">
                          <a:effectLst/>
                          <a:latin typeface="Montserrat" pitchFamily="2" charset="0"/>
                          <a:ea typeface="Arial"/>
                          <a:cs typeface="Arial"/>
                        </a:rPr>
                        <a:t>Lavabos funcionales</a:t>
                      </a:r>
                      <a:endParaRPr lang="es-MX" sz="700">
                        <a:effectLst/>
                        <a:latin typeface="Montserrat" pitchFamily="2" charset="0"/>
                        <a:ea typeface="MS PGothic"/>
                        <a:cs typeface="Times New Roman"/>
                      </a:endParaRPr>
                    </a:p>
                    <a:p>
                      <a:pPr algn="ctr">
                        <a:spcAft>
                          <a:spcPts val="0"/>
                        </a:spcAft>
                        <a:tabLst>
                          <a:tab pos="2478405" algn="l"/>
                        </a:tabLst>
                      </a:pPr>
                      <a:r>
                        <a:rPr lang="es-ES_tradnl" sz="700" b="1">
                          <a:effectLst/>
                          <a:latin typeface="Montserrat" pitchFamily="2" charset="0"/>
                          <a:ea typeface="Arial"/>
                          <a:cs typeface="Arial"/>
                        </a:rPr>
                        <a:t>e infraestructura </a:t>
                      </a:r>
                      <a:endParaRPr lang="es-MX" sz="70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s-ES_tradnl" sz="700" b="1" dirty="0">
                          <a:effectLst/>
                          <a:latin typeface="Montserrat" pitchFamily="2" charset="0"/>
                          <a:ea typeface="Arial"/>
                          <a:cs typeface="Arial"/>
                        </a:rPr>
                        <a:t>Suministro de insumos para realizar</a:t>
                      </a:r>
                    </a:p>
                    <a:p>
                      <a:pPr algn="ctr">
                        <a:spcAft>
                          <a:spcPts val="0"/>
                        </a:spcAft>
                      </a:pPr>
                      <a:r>
                        <a:rPr lang="es-ES_tradnl" sz="700" b="1" dirty="0">
                          <a:effectLst/>
                          <a:latin typeface="Montserrat" pitchFamily="2" charset="0"/>
                          <a:ea typeface="Arial"/>
                          <a:cs typeface="Arial"/>
                        </a:rPr>
                        <a:t> higiene de manos</a:t>
                      </a:r>
                      <a:endParaRPr lang="es-MX" sz="700" dirty="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spcAft>
                          <a:spcPts val="0"/>
                        </a:spcAft>
                      </a:pPr>
                      <a:r>
                        <a:rPr lang="es-ES_tradnl" sz="700" b="1" dirty="0">
                          <a:effectLst/>
                          <a:latin typeface="Montserrat" pitchFamily="2" charset="0"/>
                          <a:ea typeface="Arial"/>
                          <a:cs typeface="Arial"/>
                        </a:rPr>
                        <a:t>Determinar los puntos de atención para la SBA y la distribución del resto de insumos</a:t>
                      </a:r>
                    </a:p>
                    <a:p>
                      <a:pPr algn="ctr">
                        <a:spcAft>
                          <a:spcPts val="0"/>
                        </a:spcAft>
                      </a:pPr>
                      <a:r>
                        <a:rPr lang="es-ES_tradnl" sz="700" b="1" dirty="0">
                          <a:effectLst/>
                          <a:latin typeface="Montserrat" pitchFamily="2" charset="0"/>
                          <a:ea typeface="Arial"/>
                          <a:cs typeface="Arial"/>
                        </a:rPr>
                        <a:t> para higiene de manos </a:t>
                      </a:r>
                      <a:endParaRPr lang="es-MX" sz="700" dirty="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ES_tradnl" sz="700" b="1" dirty="0">
                          <a:effectLst/>
                          <a:latin typeface="Montserrat" pitchFamily="2" charset="0"/>
                          <a:ea typeface="Arial"/>
                          <a:cs typeface="Arial"/>
                        </a:rPr>
                        <a:t>Garantizar la calidad del agua</a:t>
                      </a:r>
                      <a:endParaRPr lang="es-MX" sz="700" dirty="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26758">
                <a:tc>
                  <a:txBody>
                    <a:bodyPr/>
                    <a:lstStyle/>
                    <a:p>
                      <a:pPr algn="ctr">
                        <a:spcAft>
                          <a:spcPts val="0"/>
                        </a:spcAft>
                        <a:tabLst>
                          <a:tab pos="2478405" algn="l"/>
                        </a:tabLst>
                      </a:pPr>
                      <a:r>
                        <a:rPr lang="es-ES_tradnl" sz="700">
                          <a:effectLst/>
                          <a:latin typeface="Montserrat" pitchFamily="2" charset="0"/>
                          <a:ea typeface="Arial"/>
                          <a:cs typeface="Arial"/>
                        </a:rPr>
                        <a:t>Jefe de conservación </a:t>
                      </a:r>
                      <a:endParaRPr lang="es-MX" sz="70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tabLst>
                          <a:tab pos="2478405" algn="l"/>
                        </a:tabLst>
                      </a:pPr>
                      <a:r>
                        <a:rPr lang="es-ES_tradnl" sz="700" dirty="0">
                          <a:effectLst/>
                          <a:latin typeface="Montserrat" pitchFamily="2" charset="0"/>
                          <a:ea typeface="Arial"/>
                          <a:cs typeface="Arial"/>
                        </a:rPr>
                        <a:t>(1)Subdirector administrativo y colaboradores </a:t>
                      </a:r>
                      <a:endParaRPr lang="es-MX" sz="700" dirty="0">
                        <a:effectLst/>
                        <a:latin typeface="Montserrat" pitchFamily="2" charset="0"/>
                        <a:ea typeface="MS PGothic"/>
                        <a:cs typeface="Times New Roman"/>
                      </a:endParaRPr>
                    </a:p>
                    <a:p>
                      <a:pPr algn="ctr">
                        <a:spcAft>
                          <a:spcPts val="0"/>
                        </a:spcAft>
                      </a:pPr>
                      <a:r>
                        <a:rPr lang="es-ES_tradnl" sz="700" dirty="0">
                          <a:effectLst/>
                          <a:latin typeface="Montserrat" pitchFamily="2" charset="0"/>
                          <a:ea typeface="Arial"/>
                          <a:cs typeface="Arial"/>
                        </a:rPr>
                        <a:t>(2)Supervisor de higiene y limpieza </a:t>
                      </a:r>
                      <a:endParaRPr lang="es-MX" sz="700" dirty="0">
                        <a:effectLst/>
                        <a:latin typeface="Montserrat" pitchFamily="2" charset="0"/>
                        <a:ea typeface="MS PGothic"/>
                        <a:cs typeface="Times New Roman"/>
                      </a:endParaRPr>
                    </a:p>
                    <a:p>
                      <a:pPr algn="ctr">
                        <a:spcAft>
                          <a:spcPts val="0"/>
                        </a:spcAft>
                      </a:pPr>
                      <a:r>
                        <a:rPr lang="es-ES_tradnl" sz="700" dirty="0">
                          <a:effectLst/>
                          <a:latin typeface="Montserrat" pitchFamily="2" charset="0"/>
                          <a:ea typeface="Arial"/>
                          <a:cs typeface="Arial"/>
                        </a:rPr>
                        <a:t>(3)Equipo de higiene de manos</a:t>
                      </a:r>
                      <a:endParaRPr lang="es-MX" sz="700" dirty="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a:spcAft>
                          <a:spcPts val="0"/>
                        </a:spcAft>
                      </a:pPr>
                      <a:r>
                        <a:rPr lang="es-ES_tradnl" sz="700">
                          <a:effectLst/>
                          <a:latin typeface="Montserrat" pitchFamily="2" charset="0"/>
                          <a:ea typeface="Arial"/>
                          <a:cs typeface="Arial"/>
                        </a:rPr>
                        <a:t>Jefe de conservación (1)</a:t>
                      </a:r>
                      <a:endParaRPr lang="es-MX" sz="700">
                        <a:effectLst/>
                        <a:latin typeface="Montserrat" pitchFamily="2" charset="0"/>
                        <a:ea typeface="MS PGothic"/>
                        <a:cs typeface="Times New Roman"/>
                      </a:endParaRPr>
                    </a:p>
                    <a:p>
                      <a:pPr algn="ctr">
                        <a:spcAft>
                          <a:spcPts val="0"/>
                        </a:spcAft>
                      </a:pPr>
                      <a:r>
                        <a:rPr lang="es-ES_tradnl" sz="700">
                          <a:effectLst/>
                          <a:latin typeface="Montserrat" pitchFamily="2" charset="0"/>
                          <a:ea typeface="Arial"/>
                          <a:cs typeface="Arial"/>
                        </a:rPr>
                        <a:t>Supervisor de higiene y limpieza(2)</a:t>
                      </a:r>
                      <a:endParaRPr lang="es-MX" sz="70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ES_tradnl" sz="700" dirty="0">
                          <a:effectLst/>
                          <a:latin typeface="Montserrat" pitchFamily="2" charset="0"/>
                          <a:ea typeface="Arial"/>
                          <a:cs typeface="Arial"/>
                        </a:rPr>
                        <a:t>(1)Jefe de conservación</a:t>
                      </a:r>
                    </a:p>
                    <a:p>
                      <a:pPr algn="ctr">
                        <a:spcAft>
                          <a:spcPts val="0"/>
                        </a:spcAft>
                      </a:pPr>
                      <a:r>
                        <a:rPr lang="es-ES_tradnl" sz="700" dirty="0">
                          <a:effectLst/>
                          <a:latin typeface="Montserrat" pitchFamily="2" charset="0"/>
                          <a:ea typeface="Arial"/>
                          <a:cs typeface="Arial"/>
                        </a:rPr>
                        <a:t> (2) Jefe de laboratorio</a:t>
                      </a:r>
                      <a:endParaRPr lang="es-MX" sz="700" dirty="0">
                        <a:effectLst/>
                        <a:latin typeface="Montserrat" pitchFamily="2" charset="0"/>
                        <a:ea typeface="MS PGothic"/>
                        <a:cs typeface="Times New Roman"/>
                      </a:endParaRPr>
                    </a:p>
                  </a:txBody>
                  <a:tcPr marL="4470" marR="44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485900">
                <a:tc>
                  <a:txBody>
                    <a:bodyPr/>
                    <a:lstStyle/>
                    <a:p>
                      <a:pPr algn="just">
                        <a:spcAft>
                          <a:spcPts val="0"/>
                        </a:spcAft>
                        <a:tabLst>
                          <a:tab pos="2478405" algn="l"/>
                        </a:tabLst>
                      </a:pPr>
                      <a:r>
                        <a:rPr lang="es-ES_tradnl" sz="700" dirty="0">
                          <a:solidFill>
                            <a:srgbClr val="548DD4"/>
                          </a:solidFill>
                          <a:effectLst/>
                          <a:latin typeface="Montserrat" pitchFamily="2" charset="0"/>
                          <a:ea typeface="Arial"/>
                          <a:cs typeface="Arial"/>
                        </a:rPr>
                        <a:t>.</a:t>
                      </a:r>
                      <a:r>
                        <a:rPr lang="es-ES_tradnl" sz="700" dirty="0">
                          <a:effectLst/>
                          <a:latin typeface="Montserrat" pitchFamily="2" charset="0"/>
                          <a:ea typeface="Arial"/>
                          <a:cs typeface="Arial"/>
                        </a:rPr>
                        <a:t>Revisar la infraestructura necesaria cada mes para garantizar que las instalaciones para la higiene de manos reúnan las condiciones requeridas  en todo momento (mantenimiento preventivo y correctivo).</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 </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 Revisar que los lavabos sean suficientes y funcionales (índice cama: lavabo 10/1).</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 </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 Colocación de llaves de sensores en áreas críticas.</a:t>
                      </a:r>
                      <a:endParaRPr lang="es-MX" sz="700" dirty="0">
                        <a:effectLst/>
                        <a:latin typeface="Montserrat" pitchFamily="2" charset="0"/>
                        <a:ea typeface="MS PGothic"/>
                        <a:cs typeface="Times New Roman"/>
                      </a:endParaRPr>
                    </a:p>
                    <a:p>
                      <a:pPr algn="just">
                        <a:spcAft>
                          <a:spcPts val="0"/>
                        </a:spcAft>
                      </a:pPr>
                      <a:r>
                        <a:rPr lang="es-ES_tradnl" sz="700" dirty="0">
                          <a:effectLst/>
                          <a:latin typeface="Montserrat" pitchFamily="2" charset="0"/>
                          <a:ea typeface="MS PGothic"/>
                          <a:cs typeface="Times New Roman"/>
                        </a:rPr>
                        <a:t> </a:t>
                      </a:r>
                      <a:endParaRPr lang="es-MX" sz="700" dirty="0">
                        <a:effectLst/>
                        <a:latin typeface="Montserrat" pitchFamily="2" charset="0"/>
                        <a:ea typeface="MS PGothic"/>
                        <a:cs typeface="Times New Roman"/>
                      </a:endParaRPr>
                    </a:p>
                    <a:p>
                      <a:pPr algn="just">
                        <a:spcAft>
                          <a:spcPts val="0"/>
                        </a:spcAft>
                      </a:pPr>
                      <a:r>
                        <a:rPr lang="es-ES_tradnl" sz="700" dirty="0">
                          <a:solidFill>
                            <a:srgbClr val="548DD4"/>
                          </a:solidFill>
                          <a:effectLst/>
                          <a:latin typeface="Montserrat" pitchFamily="2" charset="0"/>
                          <a:ea typeface="Arial"/>
                          <a:cs typeface="Arial"/>
                        </a:rPr>
                        <a:t> </a:t>
                      </a:r>
                      <a:endParaRPr lang="es-MX" sz="700" dirty="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s-ES_tradnl" sz="700" dirty="0">
                          <a:solidFill>
                            <a:srgbClr val="000000"/>
                          </a:solidFill>
                          <a:effectLst/>
                          <a:latin typeface="Montserrat" pitchFamily="2" charset="0"/>
                          <a:ea typeface="Arial"/>
                          <a:cs typeface="Arial"/>
                        </a:rPr>
                        <a:t>(1).</a:t>
                      </a:r>
                      <a:r>
                        <a:rPr lang="es-ES_tradnl" sz="700" dirty="0">
                          <a:effectLst/>
                          <a:latin typeface="Montserrat" pitchFamily="2" charset="0"/>
                          <a:ea typeface="Arial"/>
                          <a:cs typeface="Arial"/>
                        </a:rPr>
                        <a:t>Revisar de forma anual los CPM programados contra lo utilizado para mejorar la programación  (evitar desabasto), con apoyo de la calculadora de insumos.</a:t>
                      </a:r>
                      <a:endParaRPr lang="es-MX" sz="700" dirty="0">
                        <a:effectLst/>
                        <a:latin typeface="Montserrat" pitchFamily="2" charset="0"/>
                        <a:ea typeface="MS PGothic"/>
                        <a:cs typeface="Times New Roman"/>
                      </a:endParaRPr>
                    </a:p>
                    <a:p>
                      <a:pPr algn="just">
                        <a:spcAft>
                          <a:spcPts val="0"/>
                        </a:spcAft>
                      </a:pPr>
                      <a:r>
                        <a:rPr lang="es-ES_tradnl" sz="700" dirty="0">
                          <a:effectLst/>
                          <a:latin typeface="Montserrat" pitchFamily="2" charset="0"/>
                          <a:ea typeface="Arial"/>
                          <a:cs typeface="Arial"/>
                        </a:rPr>
                        <a:t>(1).Asegurar que se mantengan niveles suficientes de los insumos.* </a:t>
                      </a:r>
                      <a:endParaRPr lang="es-MX" sz="700" dirty="0">
                        <a:effectLst/>
                        <a:latin typeface="Montserrat" pitchFamily="2" charset="0"/>
                        <a:ea typeface="MS PGothic"/>
                        <a:cs typeface="Times New Roman"/>
                      </a:endParaRPr>
                    </a:p>
                    <a:p>
                      <a:pPr algn="just">
                        <a:spcAft>
                          <a:spcPts val="0"/>
                        </a:spcAft>
                      </a:pPr>
                      <a:r>
                        <a:rPr lang="es-ES_tradnl" sz="700" dirty="0">
                          <a:effectLst/>
                          <a:latin typeface="Montserrat" pitchFamily="2" charset="0"/>
                          <a:ea typeface="Arial"/>
                          <a:cs typeface="Arial"/>
                        </a:rPr>
                        <a:t>(3).Seleccionar insumos que cumplan con las recomendaciones de la OMS, que sean eficaces y bien tolerados. </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(1).Revisar claves relacionadas con los insumos y dar prioridad al 80/20 como estrategia tomando en consideración su costo </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 </a:t>
                      </a:r>
                      <a:endParaRPr lang="es-MX" sz="700" dirty="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just">
                        <a:spcAft>
                          <a:spcPts val="0"/>
                        </a:spcAft>
                      </a:pPr>
                      <a:r>
                        <a:rPr lang="es-ES_tradnl" sz="700" dirty="0">
                          <a:effectLst/>
                          <a:latin typeface="Montserrat" pitchFamily="2" charset="0"/>
                          <a:ea typeface="Arial"/>
                          <a:cs typeface="Arial"/>
                        </a:rPr>
                        <a:t> </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(1).Determinar cuáles serán los puntos de atención cercanos al paciente, familiares y al personal de salud.</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(2).Supervisar la distribución de insumos de higiene de manos  tomando en consideración que los dispensadores deben ser sanitizados,  antes de rellenarlos al 80% y etiquetados con la fecha, basado en las características del producto y recomendaciones del proveedor.</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(2).Garantizar que todos los turnos cuenten con insumos para la higiene de manos y evitar su dispendio.</a:t>
                      </a:r>
                      <a:endParaRPr lang="es-MX" sz="700" dirty="0">
                        <a:effectLst/>
                        <a:latin typeface="Montserrat" pitchFamily="2" charset="0"/>
                        <a:ea typeface="MS PGothic"/>
                        <a:cs typeface="Times New Roman"/>
                      </a:endParaRPr>
                    </a:p>
                    <a:p>
                      <a:pPr algn="just">
                        <a:spcAft>
                          <a:spcPts val="0"/>
                        </a:spcAft>
                      </a:pPr>
                      <a:r>
                        <a:rPr lang="es-ES_tradnl" sz="700" dirty="0">
                          <a:effectLst/>
                          <a:latin typeface="Montserrat" pitchFamily="2" charset="0"/>
                          <a:ea typeface="Arial"/>
                          <a:cs typeface="Arial"/>
                        </a:rPr>
                        <a:t> </a:t>
                      </a:r>
                      <a:endParaRPr lang="es-MX" sz="700" dirty="0">
                        <a:effectLst/>
                        <a:latin typeface="Montserrat" pitchFamily="2" charset="0"/>
                        <a:ea typeface="MS PGothic"/>
                        <a:cs typeface="Times New Roman"/>
                      </a:endParaRPr>
                    </a:p>
                    <a:p>
                      <a:pPr algn="just">
                        <a:spcAft>
                          <a:spcPts val="0"/>
                        </a:spcAft>
                      </a:pPr>
                      <a:r>
                        <a:rPr lang="es-ES_tradnl" sz="700" dirty="0">
                          <a:effectLst/>
                          <a:latin typeface="Montserrat" pitchFamily="2" charset="0"/>
                          <a:ea typeface="Arial"/>
                          <a:cs typeface="Arial"/>
                        </a:rPr>
                        <a:t> </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b="1" dirty="0">
                          <a:effectLst/>
                          <a:latin typeface="Montserrat" pitchFamily="2" charset="0"/>
                          <a:ea typeface="Arial"/>
                          <a:cs typeface="Mongolian Baiti"/>
                        </a:rPr>
                        <a:t> </a:t>
                      </a:r>
                      <a:endParaRPr lang="es-MX" sz="700" dirty="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just">
                        <a:spcAft>
                          <a:spcPts val="0"/>
                        </a:spcAft>
                        <a:tabLst>
                          <a:tab pos="2478405" algn="l"/>
                        </a:tabLst>
                      </a:pPr>
                      <a:r>
                        <a:rPr lang="es-ES_tradnl" sz="700" dirty="0">
                          <a:effectLst/>
                          <a:latin typeface="Montserrat" pitchFamily="2" charset="0"/>
                          <a:ea typeface="Arial"/>
                          <a:cs typeface="Arial"/>
                        </a:rPr>
                        <a:t>(1).Revisión y mantenimiento óptimo  de la cisterna y red hidráulica cada 6 meses: paredes internas resanadas y protegidas con pintura, tapa libre de óxido, cerrada. </a:t>
                      </a:r>
                      <a:endParaRPr lang="es-MX" sz="700" dirty="0">
                        <a:effectLst/>
                        <a:latin typeface="Montserrat" pitchFamily="2" charset="0"/>
                        <a:ea typeface="MS PGothic"/>
                        <a:cs typeface="Times New Roman"/>
                      </a:endParaRPr>
                    </a:p>
                    <a:p>
                      <a:pPr algn="just">
                        <a:spcAft>
                          <a:spcPts val="0"/>
                        </a:spcAft>
                        <a:tabLst>
                          <a:tab pos="2478405" algn="l"/>
                        </a:tabLst>
                      </a:pPr>
                      <a:r>
                        <a:rPr lang="es-ES_tradnl" sz="700" dirty="0">
                          <a:effectLst/>
                          <a:latin typeface="Montserrat" pitchFamily="2" charset="0"/>
                          <a:ea typeface="Arial"/>
                          <a:cs typeface="Arial"/>
                        </a:rPr>
                        <a:t> (1).Monitoreo de las características del agua con estudios de cloro residual (diariamente). (1)(2) En áreas críticas: estudios microbiológicos (coliformes) y estudio de </a:t>
                      </a:r>
                      <a:r>
                        <a:rPr lang="es-ES_tradnl" sz="700" i="1" dirty="0">
                          <a:effectLst/>
                          <a:latin typeface="Montserrat" pitchFamily="2" charset="0"/>
                          <a:ea typeface="Arial"/>
                          <a:cs typeface="Arial"/>
                        </a:rPr>
                        <a:t>Vibrio cholerae</a:t>
                      </a:r>
                      <a:r>
                        <a:rPr lang="es-ES_tradnl" sz="700" dirty="0">
                          <a:effectLst/>
                          <a:latin typeface="Montserrat" pitchFamily="2" charset="0"/>
                          <a:ea typeface="Arial"/>
                          <a:cs typeface="Arial"/>
                        </a:rPr>
                        <a:t> (una vez por semana o al menos una vez al mes).</a:t>
                      </a:r>
                      <a:endParaRPr lang="es-MX" sz="700" dirty="0">
                        <a:effectLst/>
                        <a:latin typeface="Montserrat" pitchFamily="2" charset="0"/>
                        <a:ea typeface="MS PGothic"/>
                        <a:cs typeface="Times New Roman"/>
                      </a:endParaRPr>
                    </a:p>
                    <a:p>
                      <a:pPr algn="just">
                        <a:spcAft>
                          <a:spcPts val="0"/>
                        </a:spcAft>
                      </a:pPr>
                      <a:r>
                        <a:rPr lang="es-ES_tradnl" sz="700" b="1" dirty="0">
                          <a:effectLst/>
                          <a:latin typeface="Montserrat" pitchFamily="2" charset="0"/>
                          <a:ea typeface="Arial"/>
                          <a:cs typeface="Mongolian Baiti"/>
                        </a:rPr>
                        <a:t> </a:t>
                      </a:r>
                      <a:endParaRPr lang="es-MX" sz="700" dirty="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71500">
                <a:tc gridSpan="6">
                  <a:txBody>
                    <a:bodyPr/>
                    <a:lstStyle/>
                    <a:p>
                      <a:pPr algn="just">
                        <a:spcAft>
                          <a:spcPts val="0"/>
                        </a:spcAft>
                        <a:tabLst>
                          <a:tab pos="2478405" algn="l"/>
                        </a:tabLst>
                      </a:pPr>
                      <a:r>
                        <a:rPr lang="es-ES_tradnl" sz="700" dirty="0">
                          <a:effectLst/>
                          <a:latin typeface="Montserrat" pitchFamily="2" charset="0"/>
                          <a:ea typeface="Arial"/>
                          <a:cs typeface="Arial"/>
                        </a:rPr>
                        <a:t>*SBA (clave 060.066.1250.00.01) colocado en los puntos de atención en áreas hospitalarias, laboratorio, imagenología, urgencias, entre otros. Jabón líquido (clave 060.066.1235.00.01)  colocado en lavabos exclusivos para higiene de manos; Clorhexidina (clave 060.066.1266.00.01), </a:t>
                      </a:r>
                      <a:r>
                        <a:rPr lang="es-ES_tradnl" sz="700" b="1" dirty="0">
                          <a:effectLst/>
                          <a:latin typeface="Montserrat" pitchFamily="2" charset="0"/>
                          <a:ea typeface="Arial"/>
                          <a:cs typeface="Arial"/>
                        </a:rPr>
                        <a:t>colocado únicamente en puntos de atención en áreas críticas</a:t>
                      </a:r>
                      <a:r>
                        <a:rPr lang="es-ES_tradnl" sz="700" dirty="0">
                          <a:effectLst/>
                          <a:latin typeface="Montserrat" pitchFamily="2" charset="0"/>
                          <a:ea typeface="Arial"/>
                          <a:cs typeface="Arial"/>
                        </a:rPr>
                        <a:t> (UCI, hemodiálisis, trasplante, sala de choque y trauma, entre otros que defina la unidad en caso de brote o contingencia), toallas de papel para secado de manos pre dobladas (clave 350.865.0151.04.01) dispensadores de jabón líquido o solución base alcohol , rellenable de alto impacto (clave 350.308.0040.01.01)</a:t>
                      </a:r>
                    </a:p>
                    <a:p>
                      <a:pPr algn="just">
                        <a:spcAft>
                          <a:spcPts val="0"/>
                        </a:spcAft>
                        <a:tabLst>
                          <a:tab pos="2478405" algn="l"/>
                        </a:tabLst>
                      </a:pPr>
                      <a:endParaRPr lang="es-MX" sz="700" dirty="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6"/>
                  </a:ext>
                </a:extLst>
              </a:tr>
              <a:tr h="114300">
                <a:tc gridSpan="6">
                  <a:txBody>
                    <a:bodyPr/>
                    <a:lstStyle/>
                    <a:p>
                      <a:pPr algn="ctr">
                        <a:spcAft>
                          <a:spcPts val="0"/>
                        </a:spcAft>
                      </a:pPr>
                      <a:r>
                        <a:rPr lang="es-ES_tradnl" sz="700" b="1">
                          <a:effectLst/>
                          <a:latin typeface="Montserrat" pitchFamily="2" charset="0"/>
                          <a:ea typeface="Arial"/>
                          <a:cs typeface="Mongolian Baiti"/>
                        </a:rPr>
                        <a:t>Herramientas/Instrumentos de implementación</a:t>
                      </a:r>
                      <a:endParaRPr lang="es-MX" sz="70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7"/>
                  </a:ext>
                </a:extLst>
              </a:tr>
              <a:tr h="457200">
                <a:tc gridSpan="2">
                  <a:txBody>
                    <a:bodyPr/>
                    <a:lstStyle/>
                    <a:p>
                      <a:pPr algn="just">
                        <a:spcAft>
                          <a:spcPts val="0"/>
                        </a:spcAft>
                      </a:pPr>
                      <a:r>
                        <a:rPr lang="es-ES_tradnl" sz="700">
                          <a:effectLst/>
                          <a:latin typeface="Montserrat" pitchFamily="2" charset="0"/>
                          <a:ea typeface="Arial"/>
                          <a:cs typeface="Arial"/>
                        </a:rPr>
                        <a:t>Encuesta de infraestructura (anexo 1). Aplicación mensual en los servicios en los que se monitoriza el cumplimiento.</a:t>
                      </a:r>
                      <a:endParaRPr lang="es-MX" sz="70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just">
                        <a:spcAft>
                          <a:spcPts val="0"/>
                        </a:spcAft>
                        <a:tabLst>
                          <a:tab pos="2478405" algn="l"/>
                        </a:tabLst>
                      </a:pPr>
                      <a:r>
                        <a:rPr lang="es-ES_tradnl" sz="700" dirty="0">
                          <a:effectLst/>
                          <a:latin typeface="Montserrat" pitchFamily="2" charset="0"/>
                          <a:ea typeface="Arial"/>
                          <a:cs typeface="Arial"/>
                        </a:rPr>
                        <a:t>Calculadora de insumos de higiene de manos-IMSS (anexo 2). Aplicación en el inicio de la implementación del PIHMA y cuando se amplíen áreas o se incremente el número de personal.</a:t>
                      </a:r>
                    </a:p>
                    <a:p>
                      <a:pPr algn="just">
                        <a:spcAft>
                          <a:spcPts val="0"/>
                        </a:spcAft>
                        <a:tabLst>
                          <a:tab pos="2478405" algn="l"/>
                        </a:tabLst>
                      </a:pPr>
                      <a:endParaRPr lang="es-MX" sz="700" dirty="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just">
                        <a:spcAft>
                          <a:spcPts val="0"/>
                        </a:spcAft>
                        <a:tabLst>
                          <a:tab pos="2478405" algn="l"/>
                        </a:tabLst>
                      </a:pPr>
                      <a:r>
                        <a:rPr lang="es-ES_tradnl" sz="700">
                          <a:effectLst/>
                          <a:latin typeface="Montserrat" pitchFamily="2" charset="0"/>
                          <a:ea typeface="Arial"/>
                          <a:cs typeface="Arial"/>
                        </a:rPr>
                        <a:t>Monitoreo de agua segura (anexo 3). Aplicación semanal.</a:t>
                      </a:r>
                      <a:endParaRPr lang="es-MX" sz="70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 xmlns:a16="http://schemas.microsoft.com/office/drawing/2014/main" val="10008"/>
                  </a:ext>
                </a:extLst>
              </a:tr>
              <a:tr h="114300">
                <a:tc gridSpan="6">
                  <a:txBody>
                    <a:bodyPr/>
                    <a:lstStyle/>
                    <a:p>
                      <a:pPr algn="ctr">
                        <a:spcAft>
                          <a:spcPts val="0"/>
                        </a:spcAft>
                      </a:pPr>
                      <a:r>
                        <a:rPr lang="es-ES_tradnl" sz="700" b="1">
                          <a:effectLst/>
                          <a:latin typeface="Montserrat" pitchFamily="2" charset="0"/>
                          <a:ea typeface="Arial"/>
                          <a:cs typeface="Mongolian Baiti"/>
                        </a:rPr>
                        <a:t>Productos del componente</a:t>
                      </a:r>
                      <a:endParaRPr lang="es-MX" sz="700">
                        <a:effectLst/>
                        <a:latin typeface="Montserrat" pitchFamily="2" charset="0"/>
                        <a:ea typeface="MS PGothic"/>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9"/>
                  </a:ext>
                </a:extLst>
              </a:tr>
              <a:tr h="571500">
                <a:tc gridSpan="6">
                  <a:txBody>
                    <a:bodyPr/>
                    <a:lstStyle/>
                    <a:p>
                      <a:pPr algn="just">
                        <a:spcAft>
                          <a:spcPts val="0"/>
                        </a:spcAft>
                      </a:pPr>
                      <a:r>
                        <a:rPr lang="es-ES_tradnl" sz="700">
                          <a:effectLst/>
                          <a:latin typeface="Montserrat" pitchFamily="2" charset="0"/>
                          <a:ea typeface="Arial"/>
                          <a:cs typeface="Mongolian Baiti"/>
                        </a:rPr>
                        <a:t>El croquis de la unidad médica con la determinación de los puntos de atención (considerando SBA, Clorhexidina y jabón líquido). El cálculo de la cantidad de insumos para higiene de manos mensuales que la unidad médica requerirá para este programa. </a:t>
                      </a:r>
                      <a:endParaRPr lang="es-MX" sz="700">
                        <a:effectLst/>
                        <a:latin typeface="Montserrat" pitchFamily="2" charset="0"/>
                        <a:cs typeface="Times New Roman"/>
                      </a:endParaRPr>
                    </a:p>
                    <a:p>
                      <a:pPr algn="just">
                        <a:spcAft>
                          <a:spcPts val="0"/>
                        </a:spcAft>
                      </a:pPr>
                      <a:r>
                        <a:rPr lang="es-ES_tradnl" sz="700">
                          <a:effectLst/>
                          <a:latin typeface="Montserrat" pitchFamily="2" charset="0"/>
                          <a:ea typeface="Arial"/>
                          <a:cs typeface="Mongolian Baiti"/>
                        </a:rPr>
                        <a:t>Planeación y ejecución del programa de mantenimiento y limpieza de lavabos. Monitoreo semanal de la calidad del agua y mensual para la determinación del </a:t>
                      </a:r>
                      <a:r>
                        <a:rPr lang="es-ES_tradnl" sz="700" i="1">
                          <a:effectLst/>
                          <a:latin typeface="Montserrat" pitchFamily="2" charset="0"/>
                          <a:ea typeface="Arial"/>
                          <a:cs typeface="Mongolian Baiti"/>
                        </a:rPr>
                        <a:t>Vibrio cholerae</a:t>
                      </a:r>
                      <a:r>
                        <a:rPr lang="es-ES_tradnl" sz="700">
                          <a:effectLst/>
                          <a:latin typeface="Montserrat" pitchFamily="2" charset="0"/>
                          <a:ea typeface="Arial"/>
                          <a:cs typeface="Mongolian Baiti"/>
                        </a:rPr>
                        <a:t>**. Monitoreo mensual del consumo de los insumos de higiene de manos. Resultados mensual de la encuesta de infraestructura.</a:t>
                      </a:r>
                      <a:endParaRPr lang="es-MX" sz="700">
                        <a:effectLst/>
                        <a:latin typeface="Montserrat" pitchFamily="2" charset="0"/>
                        <a:cs typeface="Times New Roman"/>
                      </a:endParaRPr>
                    </a:p>
                    <a:p>
                      <a:pPr algn="just">
                        <a:spcAft>
                          <a:spcPts val="0"/>
                        </a:spcAft>
                      </a:pPr>
                      <a:r>
                        <a:rPr lang="es-ES_tradnl" sz="700">
                          <a:effectLst/>
                          <a:latin typeface="Montserrat" pitchFamily="2" charset="0"/>
                          <a:ea typeface="Arial"/>
                          <a:cs typeface="Mongolian Baiti"/>
                        </a:rPr>
                        <a:t> </a:t>
                      </a:r>
                      <a:endParaRPr lang="es-MX" sz="700">
                        <a:effectLst/>
                        <a:latin typeface="Montserrat" pitchFamily="2" charset="0"/>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10"/>
                  </a:ext>
                </a:extLst>
              </a:tr>
              <a:tr h="228600">
                <a:tc gridSpan="6">
                  <a:txBody>
                    <a:bodyPr/>
                    <a:lstStyle/>
                    <a:p>
                      <a:pPr algn="just">
                        <a:spcAft>
                          <a:spcPts val="0"/>
                        </a:spcAft>
                      </a:pPr>
                      <a:r>
                        <a:rPr lang="es-ES_tradnl" sz="700" dirty="0">
                          <a:effectLst/>
                          <a:latin typeface="Montserrat" pitchFamily="2" charset="0"/>
                          <a:ea typeface="Arial"/>
                          <a:cs typeface="Mongolian Baiti"/>
                        </a:rPr>
                        <a:t>** Cada unidad médica se encargará de realizar las gestiones necesarias para dar cumplimiento a este punto.</a:t>
                      </a:r>
                      <a:endParaRPr lang="es-MX" sz="700" dirty="0">
                        <a:effectLst/>
                        <a:latin typeface="Montserrat" pitchFamily="2" charset="0"/>
                        <a:cs typeface="Times New Roman"/>
                      </a:endParaRPr>
                    </a:p>
                    <a:p>
                      <a:pPr algn="just">
                        <a:spcAft>
                          <a:spcPts val="0"/>
                        </a:spcAft>
                      </a:pPr>
                      <a:r>
                        <a:rPr lang="es-ES_tradnl" sz="700" dirty="0">
                          <a:effectLst/>
                          <a:latin typeface="Montserrat" pitchFamily="2" charset="0"/>
                          <a:ea typeface="Arial"/>
                          <a:cs typeface="Mongolian Baiti"/>
                        </a:rPr>
                        <a:t> </a:t>
                      </a:r>
                      <a:endParaRPr lang="es-MX" sz="700" dirty="0">
                        <a:effectLst/>
                        <a:latin typeface="Montserrat" pitchFamily="2" charset="0"/>
                        <a:cs typeface="Times New Roman"/>
                      </a:endParaRPr>
                    </a:p>
                  </a:txBody>
                  <a:tcPr marL="4470" marR="44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11"/>
                  </a:ext>
                </a:extLst>
              </a:tr>
            </a:tbl>
          </a:graphicData>
        </a:graphic>
      </p:graphicFrame>
      <p:sp>
        <p:nvSpPr>
          <p:cNvPr id="6" name="5 Elipse"/>
          <p:cNvSpPr/>
          <p:nvPr/>
        </p:nvSpPr>
        <p:spPr>
          <a:xfrm>
            <a:off x="732119" y="2298989"/>
            <a:ext cx="1658471" cy="4286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022" tIns="34012" rIns="68022" bIns="34012" rtlCol="0" anchor="ctr"/>
          <a:lstStyle/>
          <a:p>
            <a:pPr algn="ctr" defTabSz="543236" fontAlgn="base">
              <a:spcBef>
                <a:spcPct val="0"/>
              </a:spcBef>
              <a:spcAft>
                <a:spcPct val="0"/>
              </a:spcAft>
            </a:pPr>
            <a:endParaRPr lang="es-MX" sz="2200">
              <a:solidFill>
                <a:prstClr val="white"/>
              </a:solidFill>
            </a:endParaRPr>
          </a:p>
        </p:txBody>
      </p:sp>
      <p:sp>
        <p:nvSpPr>
          <p:cNvPr id="8" name="7 Elipse"/>
          <p:cNvSpPr/>
          <p:nvPr/>
        </p:nvSpPr>
        <p:spPr>
          <a:xfrm>
            <a:off x="6420581" y="2298989"/>
            <a:ext cx="2364831" cy="4286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022" tIns="34012" rIns="68022" bIns="34012" rtlCol="0" anchor="ctr"/>
          <a:lstStyle/>
          <a:p>
            <a:pPr algn="ctr" defTabSz="543236" fontAlgn="base">
              <a:spcBef>
                <a:spcPct val="0"/>
              </a:spcBef>
              <a:spcAft>
                <a:spcPct val="0"/>
              </a:spcAft>
            </a:pPr>
            <a:endParaRPr lang="es-MX" sz="2200">
              <a:solidFill>
                <a:prstClr val="white"/>
              </a:solidFill>
            </a:endParaRPr>
          </a:p>
        </p:txBody>
      </p:sp>
      <p:sp>
        <p:nvSpPr>
          <p:cNvPr id="9" name="8 Elipse"/>
          <p:cNvSpPr/>
          <p:nvPr/>
        </p:nvSpPr>
        <p:spPr>
          <a:xfrm>
            <a:off x="2819758" y="2195082"/>
            <a:ext cx="3171655" cy="55851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022" tIns="34012" rIns="68022" bIns="34012" rtlCol="0" anchor="ctr"/>
          <a:lstStyle/>
          <a:p>
            <a:pPr algn="ctr" defTabSz="543236" fontAlgn="base">
              <a:spcBef>
                <a:spcPct val="0"/>
              </a:spcBef>
              <a:spcAft>
                <a:spcPct val="0"/>
              </a:spcAft>
            </a:pPr>
            <a:endParaRPr lang="es-MX" sz="2200">
              <a:solidFill>
                <a:prstClr val="white"/>
              </a:solidFill>
            </a:endParaRPr>
          </a:p>
        </p:txBody>
      </p:sp>
      <p:sp>
        <p:nvSpPr>
          <p:cNvPr id="10" name="9 Elipse"/>
          <p:cNvSpPr/>
          <p:nvPr/>
        </p:nvSpPr>
        <p:spPr>
          <a:xfrm>
            <a:off x="9349051" y="2298989"/>
            <a:ext cx="2364831" cy="42862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68022" tIns="34012" rIns="68022" bIns="34012" rtlCol="0" anchor="ctr"/>
          <a:lstStyle/>
          <a:p>
            <a:pPr algn="ctr" defTabSz="543236" fontAlgn="base">
              <a:spcBef>
                <a:spcPct val="0"/>
              </a:spcBef>
              <a:spcAft>
                <a:spcPct val="0"/>
              </a:spcAft>
            </a:pPr>
            <a:endParaRPr lang="es-MX" sz="2200">
              <a:solidFill>
                <a:prstClr val="white"/>
              </a:solidFill>
            </a:endParaRPr>
          </a:p>
        </p:txBody>
      </p:sp>
    </p:spTree>
    <p:extLst>
      <p:ext uri="{BB962C8B-B14F-4D97-AF65-F5344CB8AC3E}">
        <p14:creationId xmlns:p14="http://schemas.microsoft.com/office/powerpoint/2010/main" val="886187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1062948017"/>
              </p:ext>
            </p:extLst>
          </p:nvPr>
        </p:nvGraphicFramePr>
        <p:xfrm>
          <a:off x="476252" y="1554167"/>
          <a:ext cx="11465983" cy="4635853"/>
        </p:xfrm>
        <a:graphic>
          <a:graphicData uri="http://schemas.openxmlformats.org/drawingml/2006/table">
            <a:tbl>
              <a:tblPr firstRow="1" firstCol="1" bandRow="1">
                <a:tableStyleId>{5C22544A-7EE6-4342-B048-85BDC9FD1C3A}</a:tableStyleId>
              </a:tblPr>
              <a:tblGrid>
                <a:gridCol w="3688964">
                  <a:extLst>
                    <a:ext uri="{9D8B030D-6E8A-4147-A177-3AD203B41FA5}">
                      <a16:colId xmlns="" xmlns:a16="http://schemas.microsoft.com/office/drawing/2014/main" val="20000"/>
                    </a:ext>
                  </a:extLst>
                </a:gridCol>
                <a:gridCol w="3057620">
                  <a:extLst>
                    <a:ext uri="{9D8B030D-6E8A-4147-A177-3AD203B41FA5}">
                      <a16:colId xmlns="" xmlns:a16="http://schemas.microsoft.com/office/drawing/2014/main" val="20001"/>
                    </a:ext>
                  </a:extLst>
                </a:gridCol>
                <a:gridCol w="3416863">
                  <a:extLst>
                    <a:ext uri="{9D8B030D-6E8A-4147-A177-3AD203B41FA5}">
                      <a16:colId xmlns="" xmlns:a16="http://schemas.microsoft.com/office/drawing/2014/main" val="20002"/>
                    </a:ext>
                  </a:extLst>
                </a:gridCol>
                <a:gridCol w="1302536">
                  <a:extLst>
                    <a:ext uri="{9D8B030D-6E8A-4147-A177-3AD203B41FA5}">
                      <a16:colId xmlns="" xmlns:a16="http://schemas.microsoft.com/office/drawing/2014/main" val="20003"/>
                    </a:ext>
                  </a:extLst>
                </a:gridCol>
              </a:tblGrid>
              <a:tr h="208633">
                <a:tc>
                  <a:txBody>
                    <a:bodyPr/>
                    <a:lstStyle/>
                    <a:p>
                      <a:pPr algn="ctr">
                        <a:spcBef>
                          <a:spcPts val="2400"/>
                        </a:spcBef>
                        <a:spcAft>
                          <a:spcPts val="0"/>
                        </a:spcAft>
                      </a:pPr>
                      <a:r>
                        <a:rPr lang="es-ES_tradnl" sz="1200" b="1" dirty="0">
                          <a:effectLst/>
                          <a:latin typeface="Montserrat" pitchFamily="2" charset="0"/>
                        </a:rPr>
                        <a:t>Objetivo</a:t>
                      </a:r>
                      <a:endParaRPr lang="es-MX" sz="20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2400"/>
                        </a:spcBef>
                        <a:spcAft>
                          <a:spcPts val="0"/>
                        </a:spcAft>
                      </a:pPr>
                      <a:r>
                        <a:rPr lang="es-ES_tradnl" sz="1200" b="1" dirty="0">
                          <a:effectLst/>
                          <a:latin typeface="Montserrat" pitchFamily="2" charset="0"/>
                        </a:rPr>
                        <a:t>Indicador</a:t>
                      </a:r>
                      <a:endParaRPr lang="es-MX" sz="20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2400"/>
                        </a:spcBef>
                        <a:spcAft>
                          <a:spcPts val="0"/>
                        </a:spcAft>
                      </a:pPr>
                      <a:r>
                        <a:rPr lang="es-ES_tradnl" sz="1200" b="1" dirty="0">
                          <a:effectLst/>
                          <a:latin typeface="Montserrat" pitchFamily="2" charset="0"/>
                        </a:rPr>
                        <a:t>Meta</a:t>
                      </a:r>
                      <a:endParaRPr lang="es-MX" sz="20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2400"/>
                        </a:spcBef>
                        <a:spcAft>
                          <a:spcPts val="0"/>
                        </a:spcAft>
                      </a:pPr>
                      <a:r>
                        <a:rPr lang="es-ES_tradnl" sz="1200" b="1" dirty="0">
                          <a:effectLst/>
                          <a:latin typeface="Montserrat" pitchFamily="2" charset="0"/>
                        </a:rPr>
                        <a:t>Período</a:t>
                      </a:r>
                      <a:endParaRPr lang="es-MX" sz="20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 xmlns:a16="http://schemas.microsoft.com/office/drawing/2014/main" val="10000"/>
                  </a:ext>
                </a:extLst>
              </a:tr>
              <a:tr h="914400">
                <a:tc>
                  <a:txBody>
                    <a:bodyPr/>
                    <a:lstStyle/>
                    <a:p>
                      <a:pPr algn="just">
                        <a:spcAft>
                          <a:spcPts val="0"/>
                        </a:spcAft>
                      </a:pPr>
                      <a:r>
                        <a:rPr lang="es-ES_tradnl" sz="1000" b="0" dirty="0">
                          <a:solidFill>
                            <a:schemeClr val="tx1"/>
                          </a:solidFill>
                          <a:effectLst/>
                          <a:latin typeface="Montserrat" pitchFamily="2" charset="0"/>
                        </a:rPr>
                        <a:t>Generar una cultura basada en el incremento sostenido del cumplimiento de higiene de manos que contribuya a la prevención de IAAS en las unidades médicas.</a:t>
                      </a:r>
                      <a:endParaRPr lang="es-MX" sz="1100" b="0" dirty="0">
                        <a:solidFill>
                          <a:schemeClr val="tx1"/>
                        </a:solidFill>
                        <a:effectLst/>
                        <a:latin typeface="Montserrat" pitchFamily="2" charset="0"/>
                      </a:endParaRPr>
                    </a:p>
                    <a:p>
                      <a:pPr algn="just">
                        <a:spcAft>
                          <a:spcPts val="0"/>
                        </a:spcAft>
                      </a:pPr>
                      <a:r>
                        <a:rPr lang="es-ES_tradnl" sz="1000" b="0" dirty="0">
                          <a:solidFill>
                            <a:schemeClr val="tx1"/>
                          </a:solidFill>
                          <a:effectLst/>
                          <a:latin typeface="Montserrat" pitchFamily="2" charset="0"/>
                        </a:rPr>
                        <a:t> </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400"/>
                        </a:spcAft>
                      </a:pPr>
                      <a:r>
                        <a:rPr lang="es-ES_tradnl" sz="1000" b="0" dirty="0">
                          <a:solidFill>
                            <a:schemeClr val="tx1"/>
                          </a:solidFill>
                          <a:effectLst/>
                          <a:latin typeface="Montserrat" pitchFamily="2" charset="0"/>
                        </a:rPr>
                        <a:t>Porcentaje de cumplimiento de higiene de manos.</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400"/>
                        </a:spcAft>
                      </a:pPr>
                      <a:r>
                        <a:rPr lang="es-ES_tradnl" sz="1000" b="0" dirty="0">
                          <a:solidFill>
                            <a:schemeClr val="tx1"/>
                          </a:solidFill>
                          <a:effectLst/>
                          <a:latin typeface="Montserrat" pitchFamily="2" charset="0"/>
                        </a:rPr>
                        <a:t>≥70% de cumplimiento</a:t>
                      </a:r>
                      <a:endParaRPr lang="es-MX" sz="1100" b="0" dirty="0">
                        <a:solidFill>
                          <a:schemeClr val="tx1"/>
                        </a:solidFill>
                        <a:effectLst/>
                        <a:latin typeface="Montserrat" pitchFamily="2" charset="0"/>
                      </a:endParaRPr>
                    </a:p>
                    <a:p>
                      <a:pPr algn="just">
                        <a:spcAft>
                          <a:spcPts val="400"/>
                        </a:spcAft>
                      </a:pPr>
                      <a:r>
                        <a:rPr lang="es-ES_tradnl" sz="1000" b="0" dirty="0">
                          <a:solidFill>
                            <a:schemeClr val="tx1"/>
                          </a:solidFill>
                          <a:effectLst/>
                          <a:latin typeface="Montserrat" pitchFamily="2" charset="0"/>
                        </a:rPr>
                        <a:t>**Incremento sostenido de al menos un 10% del cumplimiento basal en cada semestre, hasta alcanzar y mantener ≥70%.</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400"/>
                        </a:spcBef>
                        <a:spcAft>
                          <a:spcPts val="400"/>
                        </a:spcAft>
                      </a:pPr>
                      <a:r>
                        <a:rPr lang="es-ES_tradnl" sz="1000" b="0" dirty="0">
                          <a:solidFill>
                            <a:schemeClr val="tx1"/>
                          </a:solidFill>
                          <a:effectLst/>
                          <a:latin typeface="Montserrat" pitchFamily="2" charset="0"/>
                        </a:rPr>
                        <a:t>Mensual</a:t>
                      </a:r>
                      <a:endParaRPr lang="es-MX" sz="1800" b="0" dirty="0">
                        <a:solidFill>
                          <a:schemeClr val="tx1"/>
                        </a:solidFill>
                        <a:effectLst/>
                        <a:latin typeface="Montserrat" pitchFamily="2" charset="0"/>
                        <a:ea typeface="MS PGothic"/>
                        <a:cs typeface="Times New Roman"/>
                      </a:endParaRPr>
                    </a:p>
                  </a:txBody>
                  <a:tcPr marL="70998" marR="709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430020">
                <a:tc>
                  <a:txBody>
                    <a:bodyPr/>
                    <a:lstStyle/>
                    <a:p>
                      <a:pPr algn="just">
                        <a:lnSpc>
                          <a:spcPct val="115000"/>
                        </a:lnSpc>
                        <a:spcAft>
                          <a:spcPts val="400"/>
                        </a:spcAft>
                      </a:pPr>
                      <a:r>
                        <a:rPr lang="es-ES_tradnl" sz="1000" b="0" dirty="0">
                          <a:solidFill>
                            <a:schemeClr val="tx1"/>
                          </a:solidFill>
                          <a:effectLst/>
                          <a:latin typeface="Montserrat" pitchFamily="2" charset="0"/>
                        </a:rPr>
                        <a:t>Incrementar el apego a higiene de manos con técnica por fricción con solución base alcohol (SBA) en relación con el uso de la técnica de lavado de manos con agua y jabón, para coadyuvar de forma efectiva a eliminar las barreras que dificultan la práctica.</a:t>
                      </a:r>
                      <a:endParaRPr lang="es-MX" sz="1100" b="0" dirty="0">
                        <a:solidFill>
                          <a:schemeClr val="tx1"/>
                        </a:solidFill>
                        <a:effectLst/>
                        <a:latin typeface="Montserrat" pitchFamily="2" charset="0"/>
                      </a:endParaRPr>
                    </a:p>
                    <a:p>
                      <a:pPr marL="457200" algn="just">
                        <a:spcAft>
                          <a:spcPts val="400"/>
                        </a:spcAft>
                      </a:pPr>
                      <a:r>
                        <a:rPr lang="es-ES_tradnl" sz="1000" b="0" dirty="0">
                          <a:solidFill>
                            <a:schemeClr val="tx1"/>
                          </a:solidFill>
                          <a:effectLst/>
                          <a:latin typeface="Montserrat" pitchFamily="2" charset="0"/>
                        </a:rPr>
                        <a:t> </a:t>
                      </a:r>
                      <a:endParaRPr lang="es-MX" sz="10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400"/>
                        </a:spcAft>
                      </a:pPr>
                      <a:r>
                        <a:rPr lang="es-ES_tradnl" sz="1000" b="0" dirty="0">
                          <a:solidFill>
                            <a:schemeClr val="tx1"/>
                          </a:solidFill>
                          <a:effectLst/>
                          <a:latin typeface="Montserrat" pitchFamily="2" charset="0"/>
                        </a:rPr>
                        <a:t>Relación de cumplimiento de higiene de manos por fricción con solución base alcohol vs lavado de manos con agua y jabón.</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400"/>
                        </a:spcAft>
                      </a:pPr>
                      <a:r>
                        <a:rPr lang="es-ES_tradnl" sz="1000" b="0" dirty="0">
                          <a:solidFill>
                            <a:schemeClr val="tx1"/>
                          </a:solidFill>
                          <a:effectLst/>
                          <a:latin typeface="Montserrat" pitchFamily="2" charset="0"/>
                        </a:rPr>
                        <a:t>Relación de cumplimiento:</a:t>
                      </a:r>
                      <a:endParaRPr lang="es-MX" sz="1100" b="0" dirty="0">
                        <a:solidFill>
                          <a:schemeClr val="tx1"/>
                        </a:solidFill>
                        <a:effectLst/>
                        <a:latin typeface="Montserrat" pitchFamily="2" charset="0"/>
                      </a:endParaRPr>
                    </a:p>
                    <a:p>
                      <a:pPr marL="342900" lvl="0" indent="-342900" algn="just">
                        <a:spcAft>
                          <a:spcPts val="400"/>
                        </a:spcAft>
                        <a:buFont typeface="Symbol"/>
                        <a:buChar char=""/>
                      </a:pPr>
                      <a:r>
                        <a:rPr lang="es-ES_tradnl" sz="1000" b="0" dirty="0">
                          <a:solidFill>
                            <a:schemeClr val="tx1"/>
                          </a:solidFill>
                          <a:effectLst/>
                          <a:latin typeface="Montserrat" pitchFamily="2" charset="0"/>
                        </a:rPr>
                        <a:t>Fricción de manos con solución base alcohol ≥80%.</a:t>
                      </a:r>
                      <a:endParaRPr lang="es-MX" sz="1100" b="0" dirty="0">
                        <a:solidFill>
                          <a:schemeClr val="tx1"/>
                        </a:solidFill>
                        <a:effectLst/>
                        <a:latin typeface="Montserrat" pitchFamily="2" charset="0"/>
                      </a:endParaRPr>
                    </a:p>
                    <a:p>
                      <a:pPr marL="342900" lvl="0" indent="-342900" algn="just">
                        <a:spcAft>
                          <a:spcPts val="400"/>
                        </a:spcAft>
                        <a:buFont typeface="Symbol"/>
                        <a:buChar char=""/>
                      </a:pPr>
                      <a:r>
                        <a:rPr lang="es-ES_tradnl" sz="1000" b="0" dirty="0">
                          <a:solidFill>
                            <a:schemeClr val="tx1"/>
                          </a:solidFill>
                          <a:effectLst/>
                          <a:latin typeface="Montserrat" pitchFamily="2" charset="0"/>
                        </a:rPr>
                        <a:t>Lavado de manos con agua y jabón &lt;20%.</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400"/>
                        </a:spcBef>
                        <a:spcAft>
                          <a:spcPts val="400"/>
                        </a:spcAft>
                      </a:pPr>
                      <a:r>
                        <a:rPr lang="es-ES_tradnl" sz="1000" b="0">
                          <a:solidFill>
                            <a:schemeClr val="tx1"/>
                          </a:solidFill>
                          <a:effectLst/>
                          <a:latin typeface="Montserrat" pitchFamily="2" charset="0"/>
                        </a:rPr>
                        <a:t>Mensual</a:t>
                      </a:r>
                      <a:endParaRPr lang="es-MX" sz="1800" b="0">
                        <a:solidFill>
                          <a:schemeClr val="tx1"/>
                        </a:solidFill>
                        <a:effectLst/>
                        <a:latin typeface="Montserrat" pitchFamily="2" charset="0"/>
                        <a:ea typeface="MS PGothic"/>
                        <a:cs typeface="Times New Roman"/>
                      </a:endParaRPr>
                    </a:p>
                  </a:txBody>
                  <a:tcPr marL="70998" marR="709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2082800">
                <a:tc>
                  <a:txBody>
                    <a:bodyPr/>
                    <a:lstStyle/>
                    <a:p>
                      <a:pPr algn="just">
                        <a:lnSpc>
                          <a:spcPct val="115000"/>
                        </a:lnSpc>
                        <a:spcBef>
                          <a:spcPts val="1200"/>
                        </a:spcBef>
                        <a:spcAft>
                          <a:spcPts val="400"/>
                        </a:spcAft>
                      </a:pPr>
                      <a:r>
                        <a:rPr lang="es-ES_tradnl" sz="1000" b="0" dirty="0">
                          <a:solidFill>
                            <a:schemeClr val="tx1"/>
                          </a:solidFill>
                          <a:effectLst/>
                          <a:latin typeface="Montserrat" pitchFamily="2" charset="0"/>
                        </a:rPr>
                        <a:t>Incrementar el nivel de cumplimiento del Marco de Autoevaluación de Higiene de Manos para mejorar las condiciones de infraestructura, recursos y generar una cultura que beneficie la práctica y promoción de higiene de manos.</a:t>
                      </a:r>
                      <a:endParaRPr lang="es-MX" sz="1100" b="0" dirty="0">
                        <a:solidFill>
                          <a:schemeClr val="tx1"/>
                        </a:solidFill>
                        <a:effectLst/>
                        <a:latin typeface="Montserrat" pitchFamily="2" charset="0"/>
                      </a:endParaRPr>
                    </a:p>
                    <a:p>
                      <a:pPr marL="457200" algn="just">
                        <a:spcAft>
                          <a:spcPts val="400"/>
                        </a:spcAft>
                      </a:pPr>
                      <a:r>
                        <a:rPr lang="es-ES_tradnl" sz="1000" b="0" dirty="0">
                          <a:solidFill>
                            <a:schemeClr val="tx1"/>
                          </a:solidFill>
                          <a:effectLst/>
                          <a:latin typeface="Montserrat" pitchFamily="2" charset="0"/>
                        </a:rPr>
                        <a:t> </a:t>
                      </a:r>
                      <a:endParaRPr lang="es-MX" sz="10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400"/>
                        </a:spcAft>
                      </a:pPr>
                      <a:r>
                        <a:rPr lang="es-ES_tradnl" sz="1000" b="0" dirty="0">
                          <a:solidFill>
                            <a:schemeClr val="tx1"/>
                          </a:solidFill>
                          <a:effectLst/>
                          <a:latin typeface="Montserrat" pitchFamily="2" charset="0"/>
                        </a:rPr>
                        <a:t>Marco de Autoevaluación de Higiene de Manos.</a:t>
                      </a:r>
                      <a:endParaRPr lang="es-MX" sz="1100" b="0" dirty="0">
                        <a:solidFill>
                          <a:schemeClr val="tx1"/>
                        </a:solidFill>
                        <a:effectLst/>
                        <a:latin typeface="Montserrat" pitchFamily="2" charset="0"/>
                      </a:endParaRPr>
                    </a:p>
                    <a:p>
                      <a:pPr algn="just">
                        <a:spcAft>
                          <a:spcPts val="400"/>
                        </a:spcAft>
                      </a:pPr>
                      <a:r>
                        <a:rPr lang="es-ES_tradnl" sz="1000" b="0" dirty="0">
                          <a:solidFill>
                            <a:schemeClr val="tx1"/>
                          </a:solidFill>
                          <a:effectLst/>
                          <a:latin typeface="Montserrat" pitchFamily="2" charset="0"/>
                        </a:rPr>
                        <a:t> </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400"/>
                        </a:spcAft>
                      </a:pPr>
                      <a:r>
                        <a:rPr lang="es-ES_tradnl" sz="1000" b="0" dirty="0">
                          <a:solidFill>
                            <a:schemeClr val="tx1"/>
                          </a:solidFill>
                          <a:effectLst/>
                          <a:latin typeface="Montserrat" pitchFamily="2" charset="0"/>
                        </a:rPr>
                        <a:t>Nivel: Intermedio/Avanzado</a:t>
                      </a:r>
                      <a:endParaRPr lang="es-MX" sz="1100" b="0" dirty="0">
                        <a:solidFill>
                          <a:schemeClr val="tx1"/>
                        </a:solidFill>
                        <a:effectLst/>
                        <a:latin typeface="Montserrat" pitchFamily="2" charset="0"/>
                      </a:endParaRPr>
                    </a:p>
                    <a:p>
                      <a:pPr marL="342900" lvl="0" indent="-342900" algn="just">
                        <a:spcAft>
                          <a:spcPts val="400"/>
                        </a:spcAft>
                        <a:buFont typeface="Symbol"/>
                        <a:buChar char=""/>
                      </a:pPr>
                      <a:r>
                        <a:rPr lang="es-ES_tradnl" sz="1000" b="0" dirty="0">
                          <a:solidFill>
                            <a:schemeClr val="tx1"/>
                          </a:solidFill>
                          <a:effectLst/>
                          <a:latin typeface="Montserrat" pitchFamily="2" charset="0"/>
                        </a:rPr>
                        <a:t>Intermedio (251-375 puntos): existe una estrategia adecuada de promoción de higiene de manos y las prácticas para llevarla a cabo han mejorado.</a:t>
                      </a:r>
                      <a:endParaRPr lang="es-MX" sz="1100" b="0" dirty="0">
                        <a:solidFill>
                          <a:schemeClr val="tx1"/>
                        </a:solidFill>
                        <a:effectLst/>
                        <a:latin typeface="Montserrat" pitchFamily="2" charset="0"/>
                      </a:endParaRPr>
                    </a:p>
                    <a:p>
                      <a:pPr marL="342900" lvl="0" indent="-342900" algn="just">
                        <a:spcAft>
                          <a:spcPts val="0"/>
                        </a:spcAft>
                        <a:buFont typeface="Symbol"/>
                        <a:buChar char=""/>
                      </a:pPr>
                      <a:r>
                        <a:rPr lang="es-ES_tradnl" sz="1000" b="0" dirty="0">
                          <a:solidFill>
                            <a:schemeClr val="tx1"/>
                          </a:solidFill>
                          <a:effectLst/>
                          <a:latin typeface="Montserrat" pitchFamily="2" charset="0"/>
                        </a:rPr>
                        <a:t>Avanzado (376-500 puntos): se han mantenido o mejorado las prácticas y promoción de higiene de manos, lo cual ha ayudado a implantar la cultura de la seguridad.</a:t>
                      </a:r>
                      <a:endParaRPr lang="es-MX" sz="1100" b="0" dirty="0">
                        <a:solidFill>
                          <a:schemeClr val="tx1"/>
                        </a:solidFill>
                        <a:effectLst/>
                        <a:latin typeface="Montserrat" pitchFamily="2" charset="0"/>
                      </a:endParaRPr>
                    </a:p>
                    <a:p>
                      <a:pPr marL="113665" algn="just">
                        <a:spcAft>
                          <a:spcPts val="0"/>
                        </a:spcAft>
                      </a:pP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Bef>
                          <a:spcPts val="2400"/>
                        </a:spcBef>
                        <a:spcAft>
                          <a:spcPts val="400"/>
                        </a:spcAft>
                      </a:pPr>
                      <a:r>
                        <a:rPr lang="es-ES_tradnl" sz="1000" b="0" dirty="0">
                          <a:solidFill>
                            <a:schemeClr val="tx1"/>
                          </a:solidFill>
                          <a:effectLst/>
                          <a:latin typeface="Montserrat" pitchFamily="2" charset="0"/>
                        </a:rPr>
                        <a:t>Anual</a:t>
                      </a:r>
                      <a:endParaRPr lang="es-MX" sz="1800" b="0" dirty="0">
                        <a:solidFill>
                          <a:schemeClr val="tx1"/>
                        </a:solidFill>
                        <a:effectLst/>
                        <a:latin typeface="Montserrat" pitchFamily="2" charset="0"/>
                        <a:ea typeface="MS PGothic"/>
                        <a:cs typeface="Times New Roman"/>
                      </a:endParaRPr>
                    </a:p>
                  </a:txBody>
                  <a:tcPr marL="70998" marR="709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7" name="6 Rectángulo"/>
          <p:cNvSpPr/>
          <p:nvPr/>
        </p:nvSpPr>
        <p:spPr>
          <a:xfrm>
            <a:off x="476252" y="789875"/>
            <a:ext cx="8161867" cy="479231"/>
          </a:xfrm>
          <a:prstGeom prst="rect">
            <a:avLst/>
          </a:prstGeom>
        </p:spPr>
        <p:txBody>
          <a:bodyPr lIns="108836" tIns="54418" rIns="108836" bIns="54418">
            <a:spAutoFit/>
          </a:bodyPr>
          <a:lstStyle/>
          <a:p>
            <a:pPr algn="ctr" defTabSz="543236" fontAlgn="base">
              <a:spcBef>
                <a:spcPct val="0"/>
              </a:spcBef>
              <a:spcAft>
                <a:spcPct val="0"/>
              </a:spcAft>
              <a:defRPr/>
            </a:pPr>
            <a:r>
              <a:rPr lang="es-ES" sz="2400" dirty="0">
                <a:solidFill>
                  <a:srgbClr val="1E4236"/>
                </a:solidFill>
                <a:latin typeface="Montserrat ExtraBold"/>
                <a:cs typeface="Montserrat ExtraBold"/>
              </a:rPr>
              <a:t>Evaluación del desempeño</a:t>
            </a:r>
          </a:p>
        </p:txBody>
      </p:sp>
      <p:sp>
        <p:nvSpPr>
          <p:cNvPr id="5"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40870011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nvPr>
        </p:nvGraphicFramePr>
        <p:xfrm>
          <a:off x="294219" y="1673227"/>
          <a:ext cx="11465983" cy="3476166"/>
        </p:xfrm>
        <a:graphic>
          <a:graphicData uri="http://schemas.openxmlformats.org/drawingml/2006/table">
            <a:tbl>
              <a:tblPr firstRow="1" firstCol="1" bandRow="1">
                <a:tableStyleId>{5C22544A-7EE6-4342-B048-85BDC9FD1C3A}</a:tableStyleId>
              </a:tblPr>
              <a:tblGrid>
                <a:gridCol w="3688964">
                  <a:extLst>
                    <a:ext uri="{9D8B030D-6E8A-4147-A177-3AD203B41FA5}">
                      <a16:colId xmlns="" xmlns:a16="http://schemas.microsoft.com/office/drawing/2014/main" val="20000"/>
                    </a:ext>
                  </a:extLst>
                </a:gridCol>
                <a:gridCol w="3057620">
                  <a:extLst>
                    <a:ext uri="{9D8B030D-6E8A-4147-A177-3AD203B41FA5}">
                      <a16:colId xmlns="" xmlns:a16="http://schemas.microsoft.com/office/drawing/2014/main" val="20001"/>
                    </a:ext>
                  </a:extLst>
                </a:gridCol>
                <a:gridCol w="3416863">
                  <a:extLst>
                    <a:ext uri="{9D8B030D-6E8A-4147-A177-3AD203B41FA5}">
                      <a16:colId xmlns="" xmlns:a16="http://schemas.microsoft.com/office/drawing/2014/main" val="20002"/>
                    </a:ext>
                  </a:extLst>
                </a:gridCol>
                <a:gridCol w="1302536">
                  <a:extLst>
                    <a:ext uri="{9D8B030D-6E8A-4147-A177-3AD203B41FA5}">
                      <a16:colId xmlns="" xmlns:a16="http://schemas.microsoft.com/office/drawing/2014/main" val="20003"/>
                    </a:ext>
                  </a:extLst>
                </a:gridCol>
              </a:tblGrid>
              <a:tr h="280877">
                <a:tc>
                  <a:txBody>
                    <a:bodyPr/>
                    <a:lstStyle/>
                    <a:p>
                      <a:pPr algn="ctr">
                        <a:spcBef>
                          <a:spcPts val="2400"/>
                        </a:spcBef>
                        <a:spcAft>
                          <a:spcPts val="0"/>
                        </a:spcAft>
                      </a:pPr>
                      <a:r>
                        <a:rPr lang="es-ES_tradnl" sz="1100" dirty="0">
                          <a:effectLst/>
                          <a:latin typeface="Montserrat" pitchFamily="2" charset="0"/>
                        </a:rPr>
                        <a:t>Objetivo</a:t>
                      </a:r>
                      <a:endParaRPr lang="es-MX" sz="18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2400"/>
                        </a:spcBef>
                        <a:spcAft>
                          <a:spcPts val="0"/>
                        </a:spcAft>
                      </a:pPr>
                      <a:r>
                        <a:rPr lang="es-ES_tradnl" sz="1100" dirty="0">
                          <a:effectLst/>
                          <a:latin typeface="Montserrat" pitchFamily="2" charset="0"/>
                        </a:rPr>
                        <a:t>Indicador</a:t>
                      </a:r>
                      <a:endParaRPr lang="es-MX" sz="18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2400"/>
                        </a:spcBef>
                        <a:spcAft>
                          <a:spcPts val="0"/>
                        </a:spcAft>
                      </a:pPr>
                      <a:r>
                        <a:rPr lang="es-ES_tradnl" sz="1100" dirty="0">
                          <a:effectLst/>
                          <a:latin typeface="Montserrat" pitchFamily="2" charset="0"/>
                        </a:rPr>
                        <a:t>Meta</a:t>
                      </a:r>
                      <a:endParaRPr lang="es-MX" sz="18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2400"/>
                        </a:spcBef>
                        <a:spcAft>
                          <a:spcPts val="0"/>
                        </a:spcAft>
                      </a:pPr>
                      <a:r>
                        <a:rPr lang="es-ES_tradnl" sz="1100" dirty="0">
                          <a:effectLst/>
                          <a:latin typeface="Montserrat" pitchFamily="2" charset="0"/>
                        </a:rPr>
                        <a:t>Período</a:t>
                      </a:r>
                      <a:endParaRPr lang="es-MX" sz="1800" b="1" dirty="0">
                        <a:solidFill>
                          <a:srgbClr val="C00000"/>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 xmlns:a16="http://schemas.microsoft.com/office/drawing/2014/main" val="10000"/>
                  </a:ext>
                </a:extLst>
              </a:tr>
              <a:tr h="1270000">
                <a:tc>
                  <a:txBody>
                    <a:bodyPr/>
                    <a:lstStyle/>
                    <a:p>
                      <a:pPr algn="just">
                        <a:spcAft>
                          <a:spcPts val="400"/>
                        </a:spcAft>
                      </a:pPr>
                      <a:r>
                        <a:rPr lang="es-ES_tradnl" sz="1000" b="0" dirty="0">
                          <a:solidFill>
                            <a:schemeClr val="tx1"/>
                          </a:solidFill>
                          <a:effectLst/>
                          <a:latin typeface="Montserrat" pitchFamily="2" charset="0"/>
                        </a:rPr>
                        <a:t>Mejorar el conocimiento sobre IAAS e higiene de manos en el personal de la salud operativo y directivo para fortalecer sus competencias y participación en las actividades asignadas en los distintos ámbitos de acción señalados en este programa. </a:t>
                      </a:r>
                      <a:endParaRPr lang="es-MX" sz="1100" b="0" dirty="0">
                        <a:solidFill>
                          <a:schemeClr val="tx1"/>
                        </a:solidFill>
                        <a:effectLst/>
                        <a:latin typeface="Montserrat" pitchFamily="2" charset="0"/>
                      </a:endParaRPr>
                    </a:p>
                    <a:p>
                      <a:pPr algn="just">
                        <a:spcAft>
                          <a:spcPts val="400"/>
                        </a:spcAft>
                      </a:pPr>
                      <a:r>
                        <a:rPr lang="es-ES_tradnl" sz="1000" b="0" dirty="0">
                          <a:solidFill>
                            <a:schemeClr val="tx1"/>
                          </a:solidFill>
                          <a:effectLst/>
                          <a:latin typeface="Montserrat" pitchFamily="2" charset="0"/>
                        </a:rPr>
                        <a:t> </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pPr>
                      <a:r>
                        <a:rPr lang="es-ES_tradnl" sz="1000" b="0" dirty="0">
                          <a:solidFill>
                            <a:schemeClr val="tx1"/>
                          </a:solidFill>
                          <a:effectLst/>
                          <a:latin typeface="Montserrat" pitchFamily="2" charset="0"/>
                        </a:rPr>
                        <a:t>Porcentaje de conocimientos sobre IAAS e Higiene de Manos en el personal de salud y directivos.</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pPr>
                      <a:r>
                        <a:rPr lang="es-ES_tradnl" sz="1000" b="0" dirty="0">
                          <a:solidFill>
                            <a:schemeClr val="tx1"/>
                          </a:solidFill>
                          <a:effectLst/>
                          <a:latin typeface="Montserrat" pitchFamily="2" charset="0"/>
                        </a:rPr>
                        <a:t>≥80% de Conocimiento.</a:t>
                      </a:r>
                      <a:endParaRPr lang="es-MX" sz="1100" b="0" dirty="0">
                        <a:solidFill>
                          <a:schemeClr val="tx1"/>
                        </a:solidFill>
                        <a:effectLst/>
                        <a:latin typeface="Montserrat" pitchFamily="2" charset="0"/>
                      </a:endParaRPr>
                    </a:p>
                    <a:p>
                      <a:pPr algn="just">
                        <a:spcAft>
                          <a:spcPts val="400"/>
                        </a:spcAft>
                      </a:pPr>
                      <a:r>
                        <a:rPr lang="es-ES_tradnl" sz="1000" b="0" dirty="0">
                          <a:solidFill>
                            <a:schemeClr val="tx1"/>
                          </a:solidFill>
                          <a:effectLst/>
                          <a:latin typeface="Montserrat" pitchFamily="2" charset="0"/>
                        </a:rPr>
                        <a:t>**Incremento sostenido de al menos un 20% anual, considerando su basal, hasta alcanzar y mantener ≥ 80%.</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400"/>
                        </a:spcBef>
                        <a:spcAft>
                          <a:spcPts val="0"/>
                        </a:spcAft>
                      </a:pPr>
                      <a:r>
                        <a:rPr lang="es-ES_tradnl" sz="1000" b="0" dirty="0">
                          <a:solidFill>
                            <a:schemeClr val="tx1"/>
                          </a:solidFill>
                          <a:effectLst/>
                          <a:latin typeface="Montserrat" pitchFamily="2" charset="0"/>
                        </a:rPr>
                        <a:t>Anual</a:t>
                      </a:r>
                      <a:endParaRPr lang="es-MX" sz="1800" b="0" dirty="0">
                        <a:solidFill>
                          <a:schemeClr val="tx1"/>
                        </a:solidFill>
                        <a:effectLst/>
                        <a:latin typeface="Montserrat" pitchFamily="2" charset="0"/>
                        <a:ea typeface="MS PGothic"/>
                        <a:cs typeface="Times New Roman"/>
                      </a:endParaRPr>
                    </a:p>
                  </a:txBody>
                  <a:tcPr marL="70998" marR="709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925289">
                <a:tc>
                  <a:txBody>
                    <a:bodyPr/>
                    <a:lstStyle/>
                    <a:p>
                      <a:pPr algn="just">
                        <a:lnSpc>
                          <a:spcPct val="115000"/>
                        </a:lnSpc>
                        <a:spcBef>
                          <a:spcPts val="1200"/>
                        </a:spcBef>
                        <a:spcAft>
                          <a:spcPts val="400"/>
                        </a:spcAft>
                      </a:pPr>
                      <a:r>
                        <a:rPr lang="es-ES_tradnl" sz="1000" b="0" dirty="0">
                          <a:solidFill>
                            <a:schemeClr val="tx1"/>
                          </a:solidFill>
                          <a:effectLst/>
                          <a:latin typeface="Montserrat" pitchFamily="2" charset="0"/>
                        </a:rPr>
                        <a:t>Mejorar la percepción sobre la importancia de higiene de manos  en las IAAS en personal de la salud operativo y directivo para contribuir a la concientización del impacto de esta práctica en la seguridad del paciente durante su proceso de atención.</a:t>
                      </a:r>
                      <a:endParaRPr lang="es-MX" sz="1100" b="0" dirty="0">
                        <a:solidFill>
                          <a:schemeClr val="tx1"/>
                        </a:solidFill>
                        <a:effectLst/>
                        <a:latin typeface="Montserrat" pitchFamily="2" charset="0"/>
                      </a:endParaRPr>
                    </a:p>
                    <a:p>
                      <a:pPr algn="just">
                        <a:spcAft>
                          <a:spcPts val="400"/>
                        </a:spcAft>
                      </a:pPr>
                      <a:r>
                        <a:rPr lang="es-ES_tradnl" sz="1000" b="0" dirty="0">
                          <a:solidFill>
                            <a:schemeClr val="tx1"/>
                          </a:solidFill>
                          <a:effectLst/>
                          <a:latin typeface="Montserrat" pitchFamily="2" charset="0"/>
                        </a:rPr>
                        <a:t> </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pPr>
                      <a:r>
                        <a:rPr lang="es-ES_tradnl" sz="1000" b="0" dirty="0">
                          <a:solidFill>
                            <a:schemeClr val="tx1"/>
                          </a:solidFill>
                          <a:effectLst/>
                          <a:latin typeface="Montserrat" pitchFamily="2" charset="0"/>
                        </a:rPr>
                        <a:t>Porcentaje de percepción sobre la importancia de HM en las IAAS del personal de salud y directivos.</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400"/>
                        </a:spcAft>
                      </a:pPr>
                      <a:r>
                        <a:rPr lang="es-ES_tradnl" sz="1000" b="0" dirty="0">
                          <a:solidFill>
                            <a:schemeClr val="tx1"/>
                          </a:solidFill>
                          <a:effectLst/>
                          <a:latin typeface="Montserrat" pitchFamily="2" charset="0"/>
                        </a:rPr>
                        <a:t>≥80% de Percepción.</a:t>
                      </a:r>
                      <a:endParaRPr lang="es-MX" sz="1100" b="0" dirty="0">
                        <a:solidFill>
                          <a:schemeClr val="tx1"/>
                        </a:solidFill>
                        <a:effectLst/>
                        <a:latin typeface="Montserrat" pitchFamily="2" charset="0"/>
                      </a:endParaRPr>
                    </a:p>
                    <a:p>
                      <a:pPr algn="just">
                        <a:spcAft>
                          <a:spcPts val="400"/>
                        </a:spcAft>
                      </a:pPr>
                      <a:r>
                        <a:rPr lang="es-ES_tradnl" sz="1000" b="0" dirty="0">
                          <a:solidFill>
                            <a:schemeClr val="tx1"/>
                          </a:solidFill>
                          <a:effectLst/>
                          <a:latin typeface="Montserrat" pitchFamily="2" charset="0"/>
                        </a:rPr>
                        <a:t>**Incremento sostenido de al menos un 20% anual, considerando su basal, hasta alcanzar y mantener ≥ 80%.</a:t>
                      </a:r>
                      <a:endParaRPr lang="es-MX" sz="1100" b="0" dirty="0">
                        <a:solidFill>
                          <a:schemeClr val="tx1"/>
                        </a:solidFill>
                        <a:effectLst/>
                        <a:latin typeface="Montserrat" pitchFamily="2" charset="0"/>
                        <a:ea typeface="MS PGothic"/>
                        <a:cs typeface="Times New Roman"/>
                      </a:endParaRPr>
                    </a:p>
                  </a:txBody>
                  <a:tcPr marL="70998" marR="709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Bef>
                          <a:spcPts val="2400"/>
                        </a:spcBef>
                        <a:spcAft>
                          <a:spcPts val="0"/>
                        </a:spcAft>
                      </a:pPr>
                      <a:r>
                        <a:rPr lang="es-ES_tradnl" sz="1000" b="0" dirty="0">
                          <a:solidFill>
                            <a:schemeClr val="tx1"/>
                          </a:solidFill>
                          <a:effectLst/>
                          <a:latin typeface="Montserrat" pitchFamily="2" charset="0"/>
                        </a:rPr>
                        <a:t>Anual</a:t>
                      </a:r>
                      <a:endParaRPr lang="es-MX" sz="1800" b="0" dirty="0">
                        <a:solidFill>
                          <a:schemeClr val="tx1"/>
                        </a:solidFill>
                        <a:effectLst/>
                        <a:latin typeface="Montserrat" pitchFamily="2" charset="0"/>
                        <a:ea typeface="MS PGothic"/>
                        <a:cs typeface="Times New Roman"/>
                      </a:endParaRPr>
                    </a:p>
                  </a:txBody>
                  <a:tcPr marL="70998" marR="709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bl>
          </a:graphicData>
        </a:graphic>
      </p:graphicFrame>
      <p:sp>
        <p:nvSpPr>
          <p:cNvPr id="7" name="6 Rectángulo"/>
          <p:cNvSpPr/>
          <p:nvPr/>
        </p:nvSpPr>
        <p:spPr>
          <a:xfrm>
            <a:off x="239350" y="600111"/>
            <a:ext cx="8161867" cy="479231"/>
          </a:xfrm>
          <a:prstGeom prst="rect">
            <a:avLst/>
          </a:prstGeom>
        </p:spPr>
        <p:txBody>
          <a:bodyPr lIns="108836" tIns="54418" rIns="108836" bIns="54418">
            <a:spAutoFit/>
          </a:bodyPr>
          <a:lstStyle/>
          <a:p>
            <a:pPr algn="ctr" defTabSz="543236" fontAlgn="base">
              <a:spcBef>
                <a:spcPct val="0"/>
              </a:spcBef>
              <a:spcAft>
                <a:spcPct val="0"/>
              </a:spcAft>
              <a:defRPr/>
            </a:pPr>
            <a:r>
              <a:rPr lang="es-ES" sz="2400" dirty="0">
                <a:solidFill>
                  <a:srgbClr val="1E4236"/>
                </a:solidFill>
                <a:latin typeface="Montserrat ExtraBold"/>
                <a:cs typeface="Montserrat ExtraBold"/>
              </a:rPr>
              <a:t>Evaluación del desempeño</a:t>
            </a:r>
          </a:p>
        </p:txBody>
      </p:sp>
      <p:sp>
        <p:nvSpPr>
          <p:cNvPr id="5"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3118930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Picture 10">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09755" y="1557339"/>
            <a:ext cx="3210983" cy="3294062"/>
          </a:xfrm>
          <a:prstGeom prst="rect">
            <a:avLst/>
          </a:prstGeom>
          <a:ln/>
        </p:spPr>
        <p:style>
          <a:lnRef idx="2">
            <a:schemeClr val="accent2"/>
          </a:lnRef>
          <a:fillRef idx="1">
            <a:schemeClr val="lt1"/>
          </a:fillRef>
          <a:effectRef idx="0">
            <a:schemeClr val="accent2"/>
          </a:effectRef>
          <a:fontRef idx="minor">
            <a:schemeClr val="dk1"/>
          </a:fontRef>
        </p:style>
      </p:pic>
      <p:pic>
        <p:nvPicPr>
          <p:cNvPr id="49160" name="Picture 11">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3086" y="2781304"/>
            <a:ext cx="3456516" cy="3311525"/>
          </a:xfrm>
          <a:prstGeom prst="rect">
            <a:avLst/>
          </a:prstGeom>
          <a:ln w="38100"/>
        </p:spPr>
        <p:style>
          <a:lnRef idx="2">
            <a:schemeClr val="accent2"/>
          </a:lnRef>
          <a:fillRef idx="1">
            <a:schemeClr val="lt1"/>
          </a:fillRef>
          <a:effectRef idx="0">
            <a:schemeClr val="accent2"/>
          </a:effectRef>
          <a:fontRef idx="minor">
            <a:schemeClr val="dk1"/>
          </a:fontRef>
        </p:style>
      </p:pic>
      <p:pic>
        <p:nvPicPr>
          <p:cNvPr id="48138"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01217" y="1916114"/>
            <a:ext cx="3626431" cy="3837852"/>
          </a:xfrm>
          <a:prstGeom prst="rect">
            <a:avLst/>
          </a:prstGeom>
          <a:ln/>
        </p:spPr>
        <p:style>
          <a:lnRef idx="2">
            <a:schemeClr val="accent2"/>
          </a:lnRef>
          <a:fillRef idx="1">
            <a:schemeClr val="lt1"/>
          </a:fillRef>
          <a:effectRef idx="0">
            <a:schemeClr val="accent2"/>
          </a:effectRef>
          <a:fontRef idx="minor">
            <a:schemeClr val="dk1"/>
          </a:fontRef>
        </p:style>
      </p:pic>
      <p:sp>
        <p:nvSpPr>
          <p:cNvPr id="10" name="9 Rectángulo"/>
          <p:cNvSpPr/>
          <p:nvPr/>
        </p:nvSpPr>
        <p:spPr>
          <a:xfrm>
            <a:off x="239350" y="600111"/>
            <a:ext cx="8161867" cy="479231"/>
          </a:xfrm>
          <a:prstGeom prst="rect">
            <a:avLst/>
          </a:prstGeom>
        </p:spPr>
        <p:txBody>
          <a:bodyPr lIns="108836" tIns="54418" rIns="108836" bIns="54418">
            <a:spAutoFit/>
          </a:bodyPr>
          <a:lstStyle/>
          <a:p>
            <a:pPr algn="ctr" defTabSz="543236" fontAlgn="base">
              <a:spcBef>
                <a:spcPct val="0"/>
              </a:spcBef>
              <a:spcAft>
                <a:spcPct val="0"/>
              </a:spcAft>
              <a:defRPr/>
            </a:pPr>
            <a:r>
              <a:rPr lang="es-ES" sz="2400" dirty="0">
                <a:solidFill>
                  <a:srgbClr val="1E4236"/>
                </a:solidFill>
                <a:latin typeface="Montserrat ExtraBold"/>
                <a:cs typeface="Montserrat ExtraBold"/>
              </a:rPr>
              <a:t>Instrumento de medición</a:t>
            </a:r>
          </a:p>
        </p:txBody>
      </p:sp>
      <p:sp>
        <p:nvSpPr>
          <p:cNvPr id="8"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16461605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7"/>
          <p:cNvSpPr>
            <a:spLocks noChangeArrowheads="1"/>
          </p:cNvSpPr>
          <p:nvPr/>
        </p:nvSpPr>
        <p:spPr bwMode="auto">
          <a:xfrm>
            <a:off x="607577" y="2356686"/>
            <a:ext cx="6858889" cy="8996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2700" b="1" dirty="0" smtClean="0">
                <a:solidFill>
                  <a:srgbClr val="1E4236"/>
                </a:solidFill>
                <a:latin typeface="Montserrat SemiBold" pitchFamily="2" charset="77"/>
                <a:cs typeface="Arial" charset="0"/>
              </a:rPr>
              <a:t>AESP.6 </a:t>
            </a:r>
            <a:r>
              <a:rPr lang="es-ES" sz="2700" b="1" dirty="0">
                <a:solidFill>
                  <a:srgbClr val="1E4236"/>
                </a:solidFill>
                <a:latin typeface="Montserrat SemiBold" pitchFamily="2" charset="77"/>
                <a:cs typeface="Arial" charset="0"/>
              </a:rPr>
              <a:t>Reducir el riesgo de daño al paciente por causa de caídas</a:t>
            </a:r>
          </a:p>
        </p:txBody>
      </p:sp>
      <p:sp>
        <p:nvSpPr>
          <p:cNvPr id="3" name="Rectángulo 8"/>
          <p:cNvSpPr>
            <a:spLocks noChangeArrowheads="1"/>
          </p:cNvSpPr>
          <p:nvPr/>
        </p:nvSpPr>
        <p:spPr bwMode="auto">
          <a:xfrm>
            <a:off x="607577" y="3610720"/>
            <a:ext cx="6494431" cy="899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2" tIns="34012" rIns="68022" bIns="34012">
            <a:spAutoFit/>
          </a:bodyPr>
          <a:lstStyle/>
          <a:p>
            <a:pPr algn="just" defTabSz="543236" fontAlgn="base">
              <a:spcBef>
                <a:spcPct val="0"/>
              </a:spcBef>
              <a:spcAft>
                <a:spcPct val="0"/>
              </a:spcAft>
            </a:pPr>
            <a:r>
              <a:rPr lang="es-MX" dirty="0">
                <a:solidFill>
                  <a:prstClr val="black"/>
                </a:solidFill>
                <a:latin typeface="Montserrat" pitchFamily="2" charset="77"/>
                <a:cs typeface="Arial" charset="0"/>
              </a:rPr>
              <a:t>Identificar el riesgo de caídas en cada paciente para implementar medidas que reduzcan la probabilidad de que se caiga.</a:t>
            </a:r>
          </a:p>
        </p:txBody>
      </p:sp>
      <p:sp>
        <p:nvSpPr>
          <p:cNvPr id="4"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24" name="Imagen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4153" y="2029524"/>
            <a:ext cx="4468206" cy="3088387"/>
          </a:xfrm>
          <a:prstGeom prst="rect">
            <a:avLst/>
          </a:prstGeom>
        </p:spPr>
      </p:pic>
    </p:spTree>
    <p:extLst>
      <p:ext uri="{BB962C8B-B14F-4D97-AF65-F5344CB8AC3E}">
        <p14:creationId xmlns:p14="http://schemas.microsoft.com/office/powerpoint/2010/main" val="2325938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67954" y="2490170"/>
            <a:ext cx="2531491" cy="14018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62240" y="4229085"/>
            <a:ext cx="2346230" cy="345687"/>
          </a:xfrm>
          <a:prstGeom prst="rect">
            <a:avLst/>
          </a:prstGeom>
          <a:noFill/>
        </p:spPr>
        <p:txBody>
          <a:bodyPr wrap="square" lIns="68022" tIns="34012" rIns="68022" bIns="34012" rtlCol="0">
            <a:spAutoFit/>
          </a:bodyPr>
          <a:lstStyle/>
          <a:p>
            <a:pPr algn="ctr" defTabSz="543236" fontAlgn="base">
              <a:spcBef>
                <a:spcPct val="0"/>
              </a:spcBef>
              <a:spcAft>
                <a:spcPct val="0"/>
              </a:spcAft>
            </a:pPr>
            <a:r>
              <a:rPr lang="es-MX" b="1" dirty="0">
                <a:solidFill>
                  <a:prstClr val="black"/>
                </a:solidFill>
                <a:latin typeface="Montserrat Light" pitchFamily="2" charset="0"/>
                <a:cs typeface="Arial" charset="0"/>
              </a:rPr>
              <a:t>Urgencias.</a:t>
            </a:r>
          </a:p>
        </p:txBody>
      </p:sp>
      <p:sp>
        <p:nvSpPr>
          <p:cNvPr id="4" name="3 CuadroTexto"/>
          <p:cNvSpPr txBox="1"/>
          <p:nvPr/>
        </p:nvSpPr>
        <p:spPr>
          <a:xfrm>
            <a:off x="3433280" y="4260562"/>
            <a:ext cx="2523590" cy="345687"/>
          </a:xfrm>
          <a:prstGeom prst="rect">
            <a:avLst/>
          </a:prstGeom>
          <a:noFill/>
        </p:spPr>
        <p:txBody>
          <a:bodyPr wrap="square" lIns="68022" tIns="34012" rIns="68022" bIns="34012" rtlCol="0">
            <a:spAutoFit/>
          </a:bodyPr>
          <a:lstStyle/>
          <a:p>
            <a:pPr algn="ctr" defTabSz="543236" fontAlgn="base">
              <a:spcBef>
                <a:spcPct val="0"/>
              </a:spcBef>
              <a:spcAft>
                <a:spcPct val="0"/>
              </a:spcAft>
            </a:pPr>
            <a:r>
              <a:rPr lang="es-MX" b="1" dirty="0">
                <a:solidFill>
                  <a:prstClr val="black"/>
                </a:solidFill>
                <a:latin typeface="Montserrat Light" pitchFamily="2" charset="0"/>
                <a:cs typeface="Arial" charset="0"/>
              </a:rPr>
              <a:t>Admisión Continua.</a:t>
            </a:r>
          </a:p>
        </p:txBody>
      </p:sp>
      <p:sp>
        <p:nvSpPr>
          <p:cNvPr id="5" name="4 CuadroTexto"/>
          <p:cNvSpPr txBox="1"/>
          <p:nvPr/>
        </p:nvSpPr>
        <p:spPr>
          <a:xfrm>
            <a:off x="6713090" y="4154220"/>
            <a:ext cx="2686355" cy="622686"/>
          </a:xfrm>
          <a:prstGeom prst="rect">
            <a:avLst/>
          </a:prstGeom>
          <a:noFill/>
        </p:spPr>
        <p:txBody>
          <a:bodyPr wrap="square" lIns="68022" tIns="34012" rIns="68022" bIns="34012" rtlCol="0">
            <a:spAutoFit/>
          </a:bodyPr>
          <a:lstStyle/>
          <a:p>
            <a:pPr algn="ctr" defTabSz="543236" fontAlgn="base">
              <a:spcBef>
                <a:spcPct val="0"/>
              </a:spcBef>
              <a:spcAft>
                <a:spcPct val="0"/>
              </a:spcAft>
            </a:pPr>
            <a:r>
              <a:rPr lang="es-MX" b="1" dirty="0">
                <a:solidFill>
                  <a:prstClr val="black"/>
                </a:solidFill>
                <a:latin typeface="Montserrat Light" pitchFamily="2" charset="0"/>
                <a:cs typeface="Arial" charset="0"/>
              </a:rPr>
              <a:t>Área</a:t>
            </a:r>
          </a:p>
          <a:p>
            <a:pPr algn="ctr" defTabSz="543236" fontAlgn="base">
              <a:spcBef>
                <a:spcPct val="0"/>
              </a:spcBef>
              <a:spcAft>
                <a:spcPct val="0"/>
              </a:spcAft>
            </a:pPr>
            <a:r>
              <a:rPr lang="es-MX" b="1" dirty="0">
                <a:solidFill>
                  <a:prstClr val="black"/>
                </a:solidFill>
                <a:latin typeface="Montserrat Light" pitchFamily="2" charset="0"/>
                <a:cs typeface="Arial" charset="0"/>
              </a:rPr>
              <a:t>pre quirúrgica.</a:t>
            </a:r>
          </a:p>
        </p:txBody>
      </p:sp>
      <p:sp>
        <p:nvSpPr>
          <p:cNvPr id="6" name="5 Rectángulo"/>
          <p:cNvSpPr/>
          <p:nvPr/>
        </p:nvSpPr>
        <p:spPr>
          <a:xfrm>
            <a:off x="930935" y="4941426"/>
            <a:ext cx="1318786" cy="299521"/>
          </a:xfrm>
          <a:prstGeom prst="rect">
            <a:avLst/>
          </a:prstGeom>
        </p:spPr>
        <p:txBody>
          <a:bodyPr wrap="none" lIns="68022" tIns="34012" rIns="68022" bIns="34012">
            <a:spAutoFit/>
          </a:bodyPr>
          <a:lstStyle/>
          <a:p>
            <a:pPr defTabSz="543236" fontAlgn="base">
              <a:spcBef>
                <a:spcPct val="0"/>
              </a:spcBef>
              <a:spcAft>
                <a:spcPct val="0"/>
              </a:spcAft>
              <a:buClr>
                <a:srgbClr val="1D4136"/>
              </a:buClr>
            </a:pPr>
            <a:r>
              <a:rPr lang="es-MX" sz="1500" dirty="0">
                <a:solidFill>
                  <a:prstClr val="black"/>
                </a:solidFill>
                <a:latin typeface="Montserrat" pitchFamily="2" charset="77"/>
                <a:cs typeface="Arial" charset="0"/>
              </a:rPr>
              <a:t>entre otros…</a:t>
            </a:r>
          </a:p>
        </p:txBody>
      </p:sp>
      <p:sp>
        <p:nvSpPr>
          <p:cNvPr id="7" name="6 Rectángulo"/>
          <p:cNvSpPr/>
          <p:nvPr/>
        </p:nvSpPr>
        <p:spPr>
          <a:xfrm>
            <a:off x="1154268" y="5566406"/>
            <a:ext cx="7894025" cy="622686"/>
          </a:xfrm>
          <a:prstGeom prst="rect">
            <a:avLst/>
          </a:prstGeom>
        </p:spPr>
        <p:txBody>
          <a:bodyPr wrap="square" lIns="68022" tIns="34012" rIns="68022" bIns="34012">
            <a:spAutoFit/>
          </a:bodyPr>
          <a:lstStyle/>
          <a:p>
            <a:pPr marL="212571" indent="-212571" defTabSz="543236" fontAlgn="base">
              <a:spcBef>
                <a:spcPct val="0"/>
              </a:spcBef>
              <a:spcAft>
                <a:spcPct val="0"/>
              </a:spcAft>
              <a:buClr>
                <a:srgbClr val="1D4136"/>
              </a:buClr>
              <a:buSzPct val="150000"/>
              <a:buFont typeface="Arial" panose="020B0604020202020204" pitchFamily="34" charset="0"/>
              <a:buChar char="•"/>
            </a:pPr>
            <a:r>
              <a:rPr lang="es-MX" dirty="0">
                <a:solidFill>
                  <a:srgbClr val="000000"/>
                </a:solidFill>
                <a:latin typeface="Montserrat" pitchFamily="2" charset="77"/>
                <a:cs typeface="Arial" charset="0"/>
              </a:rPr>
              <a:t>En pacientes hospitalizados, realizarse como parte del proceso de </a:t>
            </a:r>
            <a:r>
              <a:rPr lang="es-MX" b="1" dirty="0">
                <a:solidFill>
                  <a:srgbClr val="1D4136"/>
                </a:solidFill>
                <a:latin typeface="Montserrat" pitchFamily="2" charset="77"/>
                <a:cs typeface="Arial" charset="0"/>
              </a:rPr>
              <a:t>evaluación inicial</a:t>
            </a:r>
            <a:r>
              <a:rPr lang="es-MX" dirty="0">
                <a:solidFill>
                  <a:srgbClr val="1D4136"/>
                </a:solidFill>
                <a:latin typeface="Montserrat" pitchFamily="2" charset="77"/>
                <a:cs typeface="Arial" charset="0"/>
              </a:rPr>
              <a:t>.</a:t>
            </a: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60389" y="4596302"/>
            <a:ext cx="2831613" cy="22617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438" y="2490170"/>
            <a:ext cx="2114463" cy="14018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96063" y="2490170"/>
            <a:ext cx="2152886" cy="14018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930933" y="1499619"/>
            <a:ext cx="10277691" cy="622686"/>
          </a:xfrm>
          <a:prstGeom prst="rect">
            <a:avLst/>
          </a:prstGeom>
        </p:spPr>
        <p:txBody>
          <a:bodyPr wrap="square" lIns="68022" tIns="34012" rIns="68022" bIns="34012">
            <a:spAutoFit/>
          </a:bodyPr>
          <a:lstStyle/>
          <a:p>
            <a:pPr defTabSz="543236" fontAlgn="base">
              <a:spcBef>
                <a:spcPct val="0"/>
              </a:spcBef>
              <a:spcAft>
                <a:spcPct val="0"/>
              </a:spcAft>
            </a:pPr>
            <a:endParaRPr lang="es-MX" dirty="0">
              <a:solidFill>
                <a:srgbClr val="000000"/>
              </a:solidFill>
              <a:latin typeface="Montserrat" pitchFamily="2" charset="77"/>
              <a:cs typeface="Arial" charset="0"/>
            </a:endParaRPr>
          </a:p>
          <a:p>
            <a:pPr marL="212571" indent="-212571" defTabSz="543236" fontAlgn="base">
              <a:spcBef>
                <a:spcPct val="0"/>
              </a:spcBef>
              <a:spcAft>
                <a:spcPct val="0"/>
              </a:spcAft>
              <a:buClr>
                <a:srgbClr val="1D4136"/>
              </a:buClr>
              <a:buSzPct val="150000"/>
              <a:buFont typeface="Arial" panose="020B0604020202020204" pitchFamily="34" charset="0"/>
              <a:buChar char="•"/>
            </a:pPr>
            <a:r>
              <a:rPr lang="es-MX" dirty="0">
                <a:solidFill>
                  <a:srgbClr val="000000"/>
                </a:solidFill>
                <a:latin typeface="Montserrat" pitchFamily="2" charset="77"/>
                <a:cs typeface="Arial" charset="0"/>
              </a:rPr>
              <a:t>Realizarse en el </a:t>
            </a:r>
            <a:r>
              <a:rPr lang="es-MX" b="1" dirty="0">
                <a:solidFill>
                  <a:srgbClr val="1D4136"/>
                </a:solidFill>
                <a:latin typeface="Montserrat" pitchFamily="2" charset="77"/>
                <a:cs typeface="Arial" charset="0"/>
              </a:rPr>
              <a:t>primer contacto </a:t>
            </a:r>
            <a:r>
              <a:rPr lang="es-MX" dirty="0">
                <a:solidFill>
                  <a:srgbClr val="000000"/>
                </a:solidFill>
                <a:latin typeface="Montserrat" pitchFamily="2" charset="77"/>
                <a:cs typeface="Arial" charset="0"/>
              </a:rPr>
              <a:t>clínico del paciente dentro de la unidad.</a:t>
            </a:r>
          </a:p>
        </p:txBody>
      </p:sp>
      <p:sp>
        <p:nvSpPr>
          <p:cNvPr id="13" name="Rectángulo 14">
            <a:extLst>
              <a:ext uri="{FF2B5EF4-FFF2-40B4-BE49-F238E27FC236}">
                <a16:creationId xmlns="" xmlns:a16="http://schemas.microsoft.com/office/drawing/2014/main" id="{7B9E6983-2D68-954F-8470-B806AF02AA0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14" name="Rectángulo 4">
            <a:extLst>
              <a:ext uri="{FF2B5EF4-FFF2-40B4-BE49-F238E27FC236}">
                <a16:creationId xmlns="" xmlns:a16="http://schemas.microsoft.com/office/drawing/2014/main" id="{9FFD5856-1416-E649-92EF-82602560737C}"/>
              </a:ext>
            </a:extLst>
          </p:cNvPr>
          <p:cNvSpPr/>
          <p:nvPr/>
        </p:nvSpPr>
        <p:spPr>
          <a:xfrm>
            <a:off x="1154268" y="540854"/>
            <a:ext cx="6979431" cy="715019"/>
          </a:xfrm>
          <a:prstGeom prst="rect">
            <a:avLst/>
          </a:prstGeom>
        </p:spPr>
        <p:txBody>
          <a:bodyPr wrap="square" lIns="68022" tIns="34012" rIns="68022" bIns="34012">
            <a:spAutoFit/>
          </a:bodyPr>
          <a:lstStyle/>
          <a:p>
            <a:pPr defTabSz="543236" fontAlgn="base">
              <a:spcBef>
                <a:spcPct val="0"/>
              </a:spcBef>
              <a:spcAft>
                <a:spcPct val="0"/>
              </a:spcAft>
            </a:pPr>
            <a:r>
              <a:rPr lang="es-MX" sz="2100" dirty="0" smtClean="0">
                <a:solidFill>
                  <a:srgbClr val="1E4236"/>
                </a:solidFill>
                <a:latin typeface="Montserrat ExtraBold"/>
                <a:cs typeface="Arial" charset="0"/>
              </a:rPr>
              <a:t>AESP.6 </a:t>
            </a:r>
            <a:r>
              <a:rPr lang="es-MX" sz="2100" dirty="0">
                <a:solidFill>
                  <a:srgbClr val="1E4236"/>
                </a:solidFill>
                <a:latin typeface="Montserrat ExtraBold"/>
                <a:cs typeface="Arial" charset="0"/>
              </a:rPr>
              <a:t>Reducir el riesgo de daño al paciente por causa de caídas</a:t>
            </a:r>
          </a:p>
        </p:txBody>
      </p:sp>
    </p:spTree>
    <p:extLst>
      <p:ext uri="{BB962C8B-B14F-4D97-AF65-F5344CB8AC3E}">
        <p14:creationId xmlns:p14="http://schemas.microsoft.com/office/powerpoint/2010/main" val="5417118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791297974"/>
              </p:ext>
            </p:extLst>
          </p:nvPr>
        </p:nvGraphicFramePr>
        <p:xfrm>
          <a:off x="1034129" y="2372133"/>
          <a:ext cx="10538040" cy="4065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14">
            <a:extLst>
              <a:ext uri="{FF2B5EF4-FFF2-40B4-BE49-F238E27FC236}">
                <a16:creationId xmlns="" xmlns:a16="http://schemas.microsoft.com/office/drawing/2014/main" id="{57ED9BA0-0DB6-1445-A437-02E8D0D0BFFA}"/>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6" name="Rectángulo 4">
            <a:extLst>
              <a:ext uri="{FF2B5EF4-FFF2-40B4-BE49-F238E27FC236}">
                <a16:creationId xmlns="" xmlns:a16="http://schemas.microsoft.com/office/drawing/2014/main" id="{270DC6D6-90EB-B44A-844E-3B9348C19762}"/>
              </a:ext>
            </a:extLst>
          </p:cNvPr>
          <p:cNvSpPr/>
          <p:nvPr/>
        </p:nvSpPr>
        <p:spPr>
          <a:xfrm>
            <a:off x="1154268" y="540854"/>
            <a:ext cx="6979431" cy="715019"/>
          </a:xfrm>
          <a:prstGeom prst="rect">
            <a:avLst/>
          </a:prstGeom>
        </p:spPr>
        <p:txBody>
          <a:bodyPr wrap="square" lIns="68022" tIns="34012" rIns="68022" bIns="34012">
            <a:spAutoFit/>
          </a:bodyPr>
          <a:lstStyle/>
          <a:p>
            <a:pPr defTabSz="543236" fontAlgn="base">
              <a:spcBef>
                <a:spcPct val="0"/>
              </a:spcBef>
              <a:spcAft>
                <a:spcPct val="0"/>
              </a:spcAft>
            </a:pPr>
            <a:r>
              <a:rPr lang="es-MX" sz="2100" dirty="0" smtClean="0">
                <a:solidFill>
                  <a:srgbClr val="1E4236"/>
                </a:solidFill>
                <a:latin typeface="Montserrat ExtraBold"/>
                <a:cs typeface="Arial" charset="0"/>
              </a:rPr>
              <a:t>AESP.6 </a:t>
            </a:r>
            <a:r>
              <a:rPr lang="es-MX" sz="2100" dirty="0">
                <a:solidFill>
                  <a:srgbClr val="1E4236"/>
                </a:solidFill>
                <a:latin typeface="Montserrat ExtraBold"/>
                <a:cs typeface="Arial" charset="0"/>
              </a:rPr>
              <a:t>Reducir el riesgo de daño al paciente por causa de caídas</a:t>
            </a:r>
          </a:p>
        </p:txBody>
      </p:sp>
      <p:sp>
        <p:nvSpPr>
          <p:cNvPr id="7" name="22 Rectángulo">
            <a:extLst>
              <a:ext uri="{FF2B5EF4-FFF2-40B4-BE49-F238E27FC236}">
                <a16:creationId xmlns="" xmlns:a16="http://schemas.microsoft.com/office/drawing/2014/main" id="{20B84A89-B1C7-6645-AE14-E01FFFF00AF6}"/>
              </a:ext>
            </a:extLst>
          </p:cNvPr>
          <p:cNvSpPr/>
          <p:nvPr/>
        </p:nvSpPr>
        <p:spPr>
          <a:xfrm>
            <a:off x="252104" y="1283759"/>
            <a:ext cx="11658107" cy="1107434"/>
          </a:xfrm>
          <a:prstGeom prst="rect">
            <a:avLst/>
          </a:prstGeom>
        </p:spPr>
        <p:txBody>
          <a:bodyPr wrap="square" lIns="68022" tIns="34012" rIns="68022" bIns="34012">
            <a:spAutoFit/>
          </a:bodyPr>
          <a:lstStyle/>
          <a:p>
            <a:pPr marL="255086" indent="-255086" algn="just" defTabSz="543236" fontAlgn="base">
              <a:lnSpc>
                <a:spcPct val="150000"/>
              </a:lnSpc>
              <a:spcBef>
                <a:spcPct val="0"/>
              </a:spcBef>
              <a:spcAft>
                <a:spcPct val="0"/>
              </a:spcAft>
              <a:buFont typeface="Arial" pitchFamily="34" charset="0"/>
              <a:buChar char="•"/>
            </a:pPr>
            <a:r>
              <a:rPr lang="es-MX" sz="1500" dirty="0">
                <a:solidFill>
                  <a:prstClr val="black"/>
                </a:solidFill>
                <a:latin typeface="Montserrat" pitchFamily="2" charset="77"/>
                <a:cs typeface="Arial" charset="0"/>
              </a:rPr>
              <a:t>El </a:t>
            </a:r>
            <a:r>
              <a:rPr lang="es-MX" sz="1500" b="1" dirty="0">
                <a:solidFill>
                  <a:srgbClr val="1D4136"/>
                </a:solidFill>
                <a:latin typeface="Montserrat" pitchFamily="2" charset="77"/>
                <a:cs typeface="Arial" charset="0"/>
              </a:rPr>
              <a:t>Jefe de Servicio </a:t>
            </a:r>
            <a:r>
              <a:rPr lang="es-MX" sz="1500" dirty="0">
                <a:solidFill>
                  <a:prstClr val="black"/>
                </a:solidFill>
                <a:latin typeface="Montserrat" pitchFamily="2" charset="77"/>
                <a:cs typeface="Arial" charset="0"/>
              </a:rPr>
              <a:t>en coordinación con la </a:t>
            </a:r>
            <a:r>
              <a:rPr lang="es-MX" sz="1500" b="1" dirty="0">
                <a:solidFill>
                  <a:srgbClr val="1D4136"/>
                </a:solidFill>
                <a:latin typeface="Montserrat" pitchFamily="2" charset="77"/>
                <a:cs typeface="Arial" charset="0"/>
              </a:rPr>
              <a:t>Jefe de Piso de enfermería</a:t>
            </a:r>
            <a:r>
              <a:rPr lang="es-MX" sz="1500" dirty="0">
                <a:solidFill>
                  <a:prstClr val="black"/>
                </a:solidFill>
                <a:latin typeface="Montserrat" pitchFamily="2" charset="77"/>
                <a:cs typeface="Arial" charset="0"/>
              </a:rPr>
              <a:t>, basándose en las características de la población a la que se le brinda atención, identifican las áreas, momentos o procedimientos que involucran a pacientes con necesidades de </a:t>
            </a:r>
            <a:r>
              <a:rPr lang="es-MX" sz="1500" b="1" dirty="0">
                <a:solidFill>
                  <a:srgbClr val="1D4136"/>
                </a:solidFill>
                <a:latin typeface="Montserrat" pitchFamily="2" charset="77"/>
                <a:cs typeface="Arial" charset="0"/>
              </a:rPr>
              <a:t>evaluación y reevaluación </a:t>
            </a:r>
            <a:r>
              <a:rPr lang="es-MX" sz="1500" dirty="0">
                <a:solidFill>
                  <a:prstClr val="black"/>
                </a:solidFill>
                <a:latin typeface="Montserrat" pitchFamily="2" charset="77"/>
                <a:cs typeface="Arial" charset="0"/>
              </a:rPr>
              <a:t>de riesgo de caídas, entre los cuales se debe incluir:</a:t>
            </a:r>
          </a:p>
        </p:txBody>
      </p:sp>
    </p:spTree>
    <p:extLst>
      <p:ext uri="{BB962C8B-B14F-4D97-AF65-F5344CB8AC3E}">
        <p14:creationId xmlns:p14="http://schemas.microsoft.com/office/powerpoint/2010/main" val="1682047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2 Rectángulo">
            <a:extLst>
              <a:ext uri="{FF2B5EF4-FFF2-40B4-BE49-F238E27FC236}">
                <a16:creationId xmlns="" xmlns:a16="http://schemas.microsoft.com/office/drawing/2014/main" id="{8CA7954D-BEA2-4D4D-B06E-B160AFAE698A}"/>
              </a:ext>
            </a:extLst>
          </p:cNvPr>
          <p:cNvSpPr/>
          <p:nvPr/>
        </p:nvSpPr>
        <p:spPr>
          <a:xfrm>
            <a:off x="371397" y="1322584"/>
            <a:ext cx="11500437" cy="761186"/>
          </a:xfrm>
          <a:prstGeom prst="rect">
            <a:avLst/>
          </a:prstGeom>
        </p:spPr>
        <p:txBody>
          <a:bodyPr wrap="square" lIns="68022" tIns="34012" rIns="68022" bIns="34012">
            <a:spAutoFit/>
          </a:bodyPr>
          <a:lstStyle/>
          <a:p>
            <a:pPr marL="255086" indent="-255086" algn="just" defTabSz="543236" fontAlgn="base">
              <a:lnSpc>
                <a:spcPct val="150000"/>
              </a:lnSpc>
              <a:spcBef>
                <a:spcPct val="0"/>
              </a:spcBef>
              <a:spcAft>
                <a:spcPct val="0"/>
              </a:spcAft>
              <a:buFont typeface="Arial" pitchFamily="34" charset="0"/>
              <a:buChar char="•"/>
            </a:pPr>
            <a:r>
              <a:rPr lang="es-MX" sz="1500" dirty="0">
                <a:solidFill>
                  <a:prstClr val="black"/>
                </a:solidFill>
                <a:latin typeface="Montserrat" pitchFamily="2" charset="77"/>
                <a:cs typeface="Arial" charset="0"/>
              </a:rPr>
              <a:t>Se </a:t>
            </a:r>
            <a:r>
              <a:rPr lang="es-MX" sz="1500" b="1" dirty="0">
                <a:solidFill>
                  <a:srgbClr val="1D4136"/>
                </a:solidFill>
                <a:latin typeface="Montserrat" pitchFamily="2" charset="77"/>
                <a:cs typeface="Arial" charset="0"/>
              </a:rPr>
              <a:t>evalúa y re evalúa </a:t>
            </a:r>
            <a:r>
              <a:rPr lang="es-MX" sz="1500" dirty="0">
                <a:solidFill>
                  <a:prstClr val="black"/>
                </a:solidFill>
                <a:latin typeface="Montserrat" pitchFamily="2" charset="77"/>
                <a:cs typeface="Arial" charset="0"/>
              </a:rPr>
              <a:t>en forma estandarizada con la “</a:t>
            </a:r>
            <a:r>
              <a:rPr lang="es-MX" sz="1500" b="1" dirty="0">
                <a:solidFill>
                  <a:srgbClr val="1D4136"/>
                </a:solidFill>
                <a:latin typeface="Montserrat" pitchFamily="2" charset="77"/>
                <a:cs typeface="Arial" charset="0"/>
              </a:rPr>
              <a:t>Evaluación de Riesgo de Caída del Paciente</a:t>
            </a:r>
            <a:r>
              <a:rPr lang="es-MX" sz="1500" dirty="0">
                <a:solidFill>
                  <a:prstClr val="black"/>
                </a:solidFill>
                <a:latin typeface="Montserrat" pitchFamily="2" charset="77"/>
                <a:cs typeface="Arial" charset="0"/>
              </a:rPr>
              <a:t>” y sus criterios son contextualizados de acuerdo a las características de la población que la unidad atiende. </a:t>
            </a:r>
          </a:p>
        </p:txBody>
      </p:sp>
      <p:sp>
        <p:nvSpPr>
          <p:cNvPr id="3" name="Rectángulo 4">
            <a:extLst>
              <a:ext uri="{FF2B5EF4-FFF2-40B4-BE49-F238E27FC236}">
                <a16:creationId xmlns="" xmlns:a16="http://schemas.microsoft.com/office/drawing/2014/main" id="{2EC52CC8-4D6C-7342-BBF8-416FDC1A0BAF}"/>
              </a:ext>
            </a:extLst>
          </p:cNvPr>
          <p:cNvSpPr/>
          <p:nvPr/>
        </p:nvSpPr>
        <p:spPr>
          <a:xfrm>
            <a:off x="1154268" y="540854"/>
            <a:ext cx="6979431" cy="715019"/>
          </a:xfrm>
          <a:prstGeom prst="rect">
            <a:avLst/>
          </a:prstGeom>
        </p:spPr>
        <p:txBody>
          <a:bodyPr wrap="square" lIns="68022" tIns="34012" rIns="68022" bIns="34012">
            <a:spAutoFit/>
          </a:bodyPr>
          <a:lstStyle/>
          <a:p>
            <a:pPr defTabSz="543236" fontAlgn="base">
              <a:spcBef>
                <a:spcPct val="0"/>
              </a:spcBef>
              <a:spcAft>
                <a:spcPct val="0"/>
              </a:spcAft>
            </a:pPr>
            <a:r>
              <a:rPr lang="es-MX" sz="2100" dirty="0" smtClean="0">
                <a:solidFill>
                  <a:srgbClr val="1E4236"/>
                </a:solidFill>
                <a:latin typeface="Montserrat ExtraBold"/>
                <a:cs typeface="Arial" charset="0"/>
              </a:rPr>
              <a:t>AESP.6 </a:t>
            </a:r>
            <a:r>
              <a:rPr lang="es-MX" sz="2100" dirty="0">
                <a:solidFill>
                  <a:srgbClr val="1E4236"/>
                </a:solidFill>
                <a:latin typeface="Montserrat ExtraBold"/>
                <a:cs typeface="Arial" charset="0"/>
              </a:rPr>
              <a:t>Reducir el riesgo de daño al paciente por causa de caídas</a:t>
            </a:r>
          </a:p>
        </p:txBody>
      </p:sp>
      <p:pic>
        <p:nvPicPr>
          <p:cNvPr id="4" name="Imagen 3">
            <a:extLst>
              <a:ext uri="{FF2B5EF4-FFF2-40B4-BE49-F238E27FC236}">
                <a16:creationId xmlns="" xmlns:a16="http://schemas.microsoft.com/office/drawing/2014/main" id="{79C25A94-5A30-F942-86F6-C67A1B2D52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7767" y="2368985"/>
            <a:ext cx="8351662" cy="4007922"/>
          </a:xfrm>
          <a:prstGeom prst="rect">
            <a:avLst/>
          </a:prstGeom>
        </p:spPr>
      </p:pic>
      <p:sp>
        <p:nvSpPr>
          <p:cNvPr id="5" name="22 Rectángulo">
            <a:extLst>
              <a:ext uri="{FF2B5EF4-FFF2-40B4-BE49-F238E27FC236}">
                <a16:creationId xmlns="" xmlns:a16="http://schemas.microsoft.com/office/drawing/2014/main" id="{FEFFED04-32C8-7F4D-8AC6-46D7E688781D}"/>
              </a:ext>
            </a:extLst>
          </p:cNvPr>
          <p:cNvSpPr/>
          <p:nvPr/>
        </p:nvSpPr>
        <p:spPr>
          <a:xfrm>
            <a:off x="8248959" y="2368985"/>
            <a:ext cx="3816403" cy="3877423"/>
          </a:xfrm>
          <a:prstGeom prst="rect">
            <a:avLst/>
          </a:prstGeom>
        </p:spPr>
        <p:txBody>
          <a:bodyPr wrap="square" lIns="68022" tIns="34012" rIns="68022" bIns="34012">
            <a:spAutoFit/>
          </a:bodyPr>
          <a:lstStyle/>
          <a:p>
            <a:pPr algn="just" defTabSz="543236" fontAlgn="base">
              <a:lnSpc>
                <a:spcPct val="150000"/>
              </a:lnSpc>
              <a:spcBef>
                <a:spcPct val="0"/>
              </a:spcBef>
              <a:spcAft>
                <a:spcPct val="0"/>
              </a:spcAft>
            </a:pPr>
            <a:r>
              <a:rPr lang="es-ES" sz="1500" dirty="0">
                <a:solidFill>
                  <a:prstClr val="black"/>
                </a:solidFill>
                <a:latin typeface="Montserrat" pitchFamily="2" charset="77"/>
                <a:cs typeface="Arial" charset="0"/>
              </a:rPr>
              <a:t>El </a:t>
            </a:r>
            <a:r>
              <a:rPr lang="es-ES" sz="1500" b="1" dirty="0">
                <a:solidFill>
                  <a:srgbClr val="1D4136"/>
                </a:solidFill>
                <a:latin typeface="Montserrat" pitchFamily="2" charset="77"/>
                <a:cs typeface="Arial" charset="0"/>
              </a:rPr>
              <a:t>resultado</a:t>
            </a:r>
            <a:r>
              <a:rPr lang="es-ES" sz="1500" dirty="0">
                <a:solidFill>
                  <a:prstClr val="black"/>
                </a:solidFill>
                <a:latin typeface="Montserrat" pitchFamily="2" charset="77"/>
                <a:cs typeface="Arial" charset="0"/>
              </a:rPr>
              <a:t> obtenido como producto de la evaluación y revaloración se </a:t>
            </a:r>
            <a:r>
              <a:rPr lang="es-ES" sz="1500" b="1" dirty="0">
                <a:solidFill>
                  <a:srgbClr val="1D4136"/>
                </a:solidFill>
                <a:latin typeface="Montserrat" pitchFamily="2" charset="77"/>
                <a:cs typeface="Arial" charset="0"/>
              </a:rPr>
              <a:t>documenta</a:t>
            </a:r>
            <a:r>
              <a:rPr lang="es-ES" sz="1500" dirty="0">
                <a:solidFill>
                  <a:prstClr val="black"/>
                </a:solidFill>
                <a:latin typeface="Montserrat" pitchFamily="2" charset="77"/>
                <a:cs typeface="Arial" charset="0"/>
              </a:rPr>
              <a:t> en los </a:t>
            </a:r>
            <a:r>
              <a:rPr lang="es-ES" sz="1500" b="1" dirty="0">
                <a:solidFill>
                  <a:srgbClr val="1D4136"/>
                </a:solidFill>
                <a:latin typeface="Montserrat" pitchFamily="2" charset="77"/>
                <a:cs typeface="Arial" charset="0"/>
              </a:rPr>
              <a:t>registros clínicos, esquema terapéutico e intervenciones de enfermería</a:t>
            </a:r>
            <a:r>
              <a:rPr lang="es-ES" sz="1500" dirty="0">
                <a:solidFill>
                  <a:prstClr val="black"/>
                </a:solidFill>
                <a:latin typeface="Montserrat" pitchFamily="2" charset="77"/>
                <a:cs typeface="Arial" charset="0"/>
              </a:rPr>
              <a:t>, en el área específica para ello. </a:t>
            </a:r>
          </a:p>
          <a:p>
            <a:pPr algn="just" defTabSz="543236" fontAlgn="base">
              <a:lnSpc>
                <a:spcPct val="150000"/>
              </a:lnSpc>
              <a:spcBef>
                <a:spcPct val="0"/>
              </a:spcBef>
              <a:spcAft>
                <a:spcPct val="0"/>
              </a:spcAft>
            </a:pPr>
            <a:r>
              <a:rPr lang="es-ES" sz="1500" dirty="0">
                <a:solidFill>
                  <a:prstClr val="black"/>
                </a:solidFill>
                <a:latin typeface="Montserrat" pitchFamily="2" charset="77"/>
                <a:cs typeface="Arial" charset="0"/>
              </a:rPr>
              <a:t>La </a:t>
            </a:r>
            <a:r>
              <a:rPr lang="es-ES" sz="1500" b="1" dirty="0">
                <a:solidFill>
                  <a:srgbClr val="1D4136"/>
                </a:solidFill>
                <a:latin typeface="Montserrat" pitchFamily="2" charset="77"/>
                <a:cs typeface="Arial" charset="0"/>
              </a:rPr>
              <a:t>enfermera</a:t>
            </a:r>
            <a:r>
              <a:rPr lang="es-ES" sz="1500" dirty="0">
                <a:solidFill>
                  <a:prstClr val="black"/>
                </a:solidFill>
                <a:latin typeface="Montserrat" pitchFamily="2" charset="77"/>
                <a:cs typeface="Arial" charset="0"/>
              </a:rPr>
              <a:t> </a:t>
            </a:r>
            <a:r>
              <a:rPr lang="es-ES" sz="1500" b="1" dirty="0">
                <a:solidFill>
                  <a:srgbClr val="1D4136"/>
                </a:solidFill>
                <a:latin typeface="Montserrat" pitchFamily="2" charset="77"/>
                <a:cs typeface="Arial" charset="0"/>
              </a:rPr>
              <a:t>documenta</a:t>
            </a:r>
            <a:r>
              <a:rPr lang="es-ES" sz="1500" dirty="0">
                <a:solidFill>
                  <a:prstClr val="black"/>
                </a:solidFill>
                <a:latin typeface="Montserrat" pitchFamily="2" charset="77"/>
                <a:cs typeface="Arial" charset="0"/>
              </a:rPr>
              <a:t> el resultado de la evaluación inicial de riesgo de caídas al primer contacto y los resultados de las revaloraciones de acuerdo a los criterios establecidos.</a:t>
            </a:r>
            <a:endParaRPr lang="es-MX" sz="1500" dirty="0">
              <a:solidFill>
                <a:prstClr val="black"/>
              </a:solidFill>
              <a:latin typeface="Montserrat" pitchFamily="2" charset="77"/>
              <a:cs typeface="Arial" charset="0"/>
            </a:endParaRPr>
          </a:p>
        </p:txBody>
      </p:sp>
      <p:sp>
        <p:nvSpPr>
          <p:cNvPr id="6" name="Rectángulo 14">
            <a:extLst>
              <a:ext uri="{FF2B5EF4-FFF2-40B4-BE49-F238E27FC236}">
                <a16:creationId xmlns="" xmlns:a16="http://schemas.microsoft.com/office/drawing/2014/main" id="{7CF8CB91-D52B-AA40-A3D7-094EA2A8779C}"/>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543760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658019" y="476673"/>
            <a:ext cx="9470432" cy="787007"/>
          </a:xfrm>
          <a:prstGeom prst="rect">
            <a:avLst/>
          </a:prstGeom>
        </p:spPr>
        <p:txBody>
          <a:bodyPr wrap="square" lIns="108836" tIns="54418" rIns="108836" bIns="54418">
            <a:spAutoFit/>
          </a:bodyPr>
          <a:lstStyle/>
          <a:p>
            <a:pPr defTabSz="543236" fontAlgn="base">
              <a:spcBef>
                <a:spcPct val="0"/>
              </a:spcBef>
              <a:spcAft>
                <a:spcPct val="0"/>
              </a:spcAft>
            </a:pPr>
            <a:r>
              <a:rPr lang="es-ES" sz="2200" dirty="0">
                <a:solidFill>
                  <a:srgbClr val="1E4236"/>
                </a:solidFill>
                <a:latin typeface="Montserrat ExtraBold"/>
                <a:cs typeface="Montserrat ExtraBold"/>
              </a:rPr>
              <a:t>Metas Internacionales de Seguridad del Paciente</a:t>
            </a:r>
          </a:p>
          <a:p>
            <a:pPr defTabSz="543236" fontAlgn="base">
              <a:spcBef>
                <a:spcPct val="0"/>
              </a:spcBef>
              <a:spcAft>
                <a:spcPct val="0"/>
              </a:spcAft>
            </a:pPr>
            <a:r>
              <a:rPr lang="es-ES" sz="2200" dirty="0">
                <a:solidFill>
                  <a:srgbClr val="1E4236"/>
                </a:solidFill>
                <a:latin typeface="Montserrat ExtraBold"/>
                <a:cs typeface="Montserrat ExtraBold"/>
              </a:rPr>
              <a:t>Acciones Básicas de Seguridad del Paciente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4068" y="4962526"/>
            <a:ext cx="118745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32328" y="1701511"/>
            <a:ext cx="2827476" cy="323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40201" y="1701511"/>
            <a:ext cx="2585609" cy="302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12683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4">
            <a:extLst>
              <a:ext uri="{FF2B5EF4-FFF2-40B4-BE49-F238E27FC236}">
                <a16:creationId xmlns="" xmlns:a16="http://schemas.microsoft.com/office/drawing/2014/main" id="{5AFA88EF-19A2-E442-AEAD-5AB0D28D93BA}"/>
              </a:ext>
            </a:extLst>
          </p:cNvPr>
          <p:cNvSpPr/>
          <p:nvPr/>
        </p:nvSpPr>
        <p:spPr>
          <a:xfrm>
            <a:off x="1154268" y="540854"/>
            <a:ext cx="6979431" cy="715019"/>
          </a:xfrm>
          <a:prstGeom prst="rect">
            <a:avLst/>
          </a:prstGeom>
        </p:spPr>
        <p:txBody>
          <a:bodyPr wrap="square" lIns="68022" tIns="34012" rIns="68022" bIns="34012">
            <a:spAutoFit/>
          </a:bodyPr>
          <a:lstStyle/>
          <a:p>
            <a:pPr defTabSz="543236" fontAlgn="base">
              <a:spcBef>
                <a:spcPct val="0"/>
              </a:spcBef>
              <a:spcAft>
                <a:spcPct val="0"/>
              </a:spcAft>
            </a:pPr>
            <a:r>
              <a:rPr lang="es-MX" sz="2100" dirty="0" smtClean="0">
                <a:solidFill>
                  <a:srgbClr val="1E4236"/>
                </a:solidFill>
                <a:latin typeface="Montserrat ExtraBold"/>
                <a:cs typeface="Arial" charset="0"/>
              </a:rPr>
              <a:t>AESP.6 </a:t>
            </a:r>
            <a:r>
              <a:rPr lang="es-MX" sz="2100" dirty="0">
                <a:solidFill>
                  <a:srgbClr val="1E4236"/>
                </a:solidFill>
                <a:latin typeface="Montserrat ExtraBold"/>
                <a:cs typeface="Arial" charset="0"/>
              </a:rPr>
              <a:t>Reducir el riesgo de daño al paciente por causa de caídas</a:t>
            </a:r>
          </a:p>
        </p:txBody>
      </p:sp>
      <p:sp>
        <p:nvSpPr>
          <p:cNvPr id="3" name="22 Rectángulo">
            <a:extLst>
              <a:ext uri="{FF2B5EF4-FFF2-40B4-BE49-F238E27FC236}">
                <a16:creationId xmlns="" xmlns:a16="http://schemas.microsoft.com/office/drawing/2014/main" id="{03A8CE63-FC61-1C4E-9A17-53C2A2083D55}"/>
              </a:ext>
            </a:extLst>
          </p:cNvPr>
          <p:cNvSpPr/>
          <p:nvPr/>
        </p:nvSpPr>
        <p:spPr>
          <a:xfrm>
            <a:off x="729986" y="1823573"/>
            <a:ext cx="4405513" cy="2838677"/>
          </a:xfrm>
          <a:prstGeom prst="rect">
            <a:avLst/>
          </a:prstGeom>
        </p:spPr>
        <p:txBody>
          <a:bodyPr wrap="square" lIns="68022" tIns="34012" rIns="68022" bIns="34012">
            <a:spAutoFit/>
          </a:bodyPr>
          <a:lstStyle/>
          <a:p>
            <a:pPr algn="just" defTabSz="543236" fontAlgn="base">
              <a:lnSpc>
                <a:spcPct val="150000"/>
              </a:lnSpc>
              <a:spcBef>
                <a:spcPct val="0"/>
              </a:spcBef>
              <a:spcAft>
                <a:spcPct val="0"/>
              </a:spcAft>
            </a:pPr>
            <a:r>
              <a:rPr lang="es-MX" sz="1500" dirty="0">
                <a:solidFill>
                  <a:prstClr val="black"/>
                </a:solidFill>
                <a:latin typeface="Montserrat" pitchFamily="2" charset="77"/>
                <a:cs typeface="Arial" charset="0"/>
              </a:rPr>
              <a:t>De acuerdo al </a:t>
            </a:r>
            <a:r>
              <a:rPr lang="es-MX" sz="1500" b="1" dirty="0">
                <a:solidFill>
                  <a:srgbClr val="1D4136"/>
                </a:solidFill>
                <a:latin typeface="Montserrat" pitchFamily="2" charset="77"/>
                <a:cs typeface="Arial" charset="0"/>
              </a:rPr>
              <a:t>grado de riesgo obtenido </a:t>
            </a:r>
            <a:r>
              <a:rPr lang="es-MX" sz="1500" dirty="0">
                <a:solidFill>
                  <a:prstClr val="black"/>
                </a:solidFill>
                <a:latin typeface="Montserrat" pitchFamily="2" charset="77"/>
                <a:cs typeface="Arial" charset="0"/>
              </a:rPr>
              <a:t>en la evaluación se </a:t>
            </a:r>
            <a:r>
              <a:rPr lang="es-MX" sz="1500" b="1" dirty="0">
                <a:solidFill>
                  <a:srgbClr val="1D4136"/>
                </a:solidFill>
                <a:latin typeface="Montserrat" pitchFamily="2" charset="77"/>
                <a:cs typeface="Arial" charset="0"/>
              </a:rPr>
              <a:t>utilizará los aditamentos de seguridad </a:t>
            </a:r>
            <a:r>
              <a:rPr lang="es-MX" sz="1500" dirty="0">
                <a:solidFill>
                  <a:prstClr val="black"/>
                </a:solidFill>
                <a:latin typeface="Montserrat" pitchFamily="2" charset="77"/>
                <a:cs typeface="Arial" charset="0"/>
              </a:rPr>
              <a:t>dispuestos para la prevención de caídas de acuerdo a las condiciones específicas del paciente que aseguren la protección de la integridad del paciente como:</a:t>
            </a:r>
          </a:p>
          <a:p>
            <a:pPr marL="255086" indent="-255086" algn="just" defTabSz="543236" fontAlgn="base">
              <a:lnSpc>
                <a:spcPct val="150000"/>
              </a:lnSpc>
              <a:spcBef>
                <a:spcPct val="0"/>
              </a:spcBef>
              <a:spcAft>
                <a:spcPct val="0"/>
              </a:spcAft>
              <a:buFont typeface="Arial" pitchFamily="34" charset="0"/>
              <a:buChar char="•"/>
            </a:pPr>
            <a:endParaRPr lang="es-MX" sz="1500" dirty="0">
              <a:solidFill>
                <a:prstClr val="black"/>
              </a:solidFill>
              <a:latin typeface="Montserrat" pitchFamily="2" charset="77"/>
              <a:cs typeface="Arial" charset="0"/>
            </a:endParaRPr>
          </a:p>
        </p:txBody>
      </p:sp>
      <p:sp>
        <p:nvSpPr>
          <p:cNvPr id="9" name="Rectángulo 14">
            <a:extLst>
              <a:ext uri="{FF2B5EF4-FFF2-40B4-BE49-F238E27FC236}">
                <a16:creationId xmlns="" xmlns:a16="http://schemas.microsoft.com/office/drawing/2014/main" id="{A137C8EC-4C8A-9C43-A249-6607B20DD6D6}"/>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5" name="Imagen 4">
            <a:extLst>
              <a:ext uri="{FF2B5EF4-FFF2-40B4-BE49-F238E27FC236}">
                <a16:creationId xmlns="" xmlns:a16="http://schemas.microsoft.com/office/drawing/2014/main" id="{EB1D771E-9B3E-1F4F-A4DC-4C53666372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87923" y="1283987"/>
            <a:ext cx="5874094" cy="5518855"/>
          </a:xfrm>
          <a:prstGeom prst="rect">
            <a:avLst/>
          </a:prstGeom>
        </p:spPr>
      </p:pic>
    </p:spTree>
    <p:extLst>
      <p:ext uri="{BB962C8B-B14F-4D97-AF65-F5344CB8AC3E}">
        <p14:creationId xmlns:p14="http://schemas.microsoft.com/office/powerpoint/2010/main" val="581521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7"/>
          <p:cNvSpPr>
            <a:spLocks noChangeArrowheads="1"/>
          </p:cNvSpPr>
          <p:nvPr/>
        </p:nvSpPr>
        <p:spPr bwMode="auto">
          <a:xfrm>
            <a:off x="607577" y="2356686"/>
            <a:ext cx="6858889" cy="13151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2700" b="1" dirty="0" smtClean="0">
                <a:solidFill>
                  <a:srgbClr val="1E4236"/>
                </a:solidFill>
                <a:latin typeface="Montserrat SemiBold" pitchFamily="2" charset="77"/>
                <a:cs typeface="Arial" charset="0"/>
              </a:rPr>
              <a:t>AESP .7 </a:t>
            </a:r>
            <a:r>
              <a:rPr lang="es-MX" sz="2700" b="1" dirty="0">
                <a:solidFill>
                  <a:srgbClr val="1E4236"/>
                </a:solidFill>
                <a:latin typeface="Montserrat SemiBold" pitchFamily="2" charset="77"/>
                <a:cs typeface="Arial" charset="0"/>
              </a:rPr>
              <a:t>Registro y análisis de eventos centinela, eventos adversos y cuasi fallas</a:t>
            </a:r>
            <a:endParaRPr lang="es-ES" sz="2700" b="1" dirty="0">
              <a:solidFill>
                <a:srgbClr val="1E4236"/>
              </a:solidFill>
              <a:latin typeface="Montserrat SemiBold" pitchFamily="2" charset="77"/>
              <a:cs typeface="Arial" charset="0"/>
            </a:endParaRPr>
          </a:p>
        </p:txBody>
      </p:sp>
      <p:sp>
        <p:nvSpPr>
          <p:cNvPr id="3" name="Rectángulo 8"/>
          <p:cNvSpPr>
            <a:spLocks noChangeArrowheads="1"/>
          </p:cNvSpPr>
          <p:nvPr/>
        </p:nvSpPr>
        <p:spPr bwMode="auto">
          <a:xfrm>
            <a:off x="607577" y="3956407"/>
            <a:ext cx="7433764" cy="176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algn="just" defTabSz="543236" fontAlgn="base">
              <a:spcBef>
                <a:spcPct val="0"/>
              </a:spcBef>
              <a:spcAft>
                <a:spcPct val="0"/>
              </a:spcAft>
            </a:pPr>
            <a:r>
              <a:rPr lang="es-MX" sz="2400" b="1" dirty="0">
                <a:solidFill>
                  <a:prstClr val="black"/>
                </a:solidFill>
                <a:latin typeface="Montserrat" pitchFamily="2" charset="77"/>
                <a:cs typeface="Arial" charset="0"/>
              </a:rPr>
              <a:t>VENCER </a:t>
            </a:r>
            <a:r>
              <a:rPr lang="es-MX" sz="2400" b="1" dirty="0" smtClean="0">
                <a:solidFill>
                  <a:prstClr val="black"/>
                </a:solidFill>
                <a:latin typeface="Montserrat" pitchFamily="2" charset="77"/>
                <a:cs typeface="Arial" charset="0"/>
              </a:rPr>
              <a:t>II </a:t>
            </a:r>
          </a:p>
          <a:p>
            <a:pPr algn="just" defTabSz="543236" fontAlgn="base">
              <a:spcBef>
                <a:spcPct val="0"/>
              </a:spcBef>
              <a:spcAft>
                <a:spcPct val="0"/>
              </a:spcAft>
            </a:pPr>
            <a:r>
              <a:rPr lang="es-MX" sz="1600" dirty="0" smtClean="0">
                <a:solidFill>
                  <a:prstClr val="black"/>
                </a:solidFill>
                <a:latin typeface="Montserrat" pitchFamily="2" charset="77"/>
                <a:cs typeface="Arial" charset="0"/>
              </a:rPr>
              <a:t>(Sistema </a:t>
            </a:r>
            <a:r>
              <a:rPr lang="es-MX" sz="1600" dirty="0">
                <a:solidFill>
                  <a:prstClr val="black"/>
                </a:solidFill>
                <a:latin typeface="Montserrat" pitchFamily="2" charset="77"/>
                <a:cs typeface="Arial" charset="0"/>
              </a:rPr>
              <a:t>de </a:t>
            </a:r>
            <a:r>
              <a:rPr lang="es-MX" sz="1600" b="1" dirty="0">
                <a:solidFill>
                  <a:prstClr val="black"/>
                </a:solidFill>
                <a:latin typeface="Montserrat" pitchFamily="2" charset="77"/>
                <a:cs typeface="Arial" charset="0"/>
              </a:rPr>
              <a:t>V</a:t>
            </a:r>
            <a:r>
              <a:rPr lang="es-MX" sz="1600" dirty="0">
                <a:solidFill>
                  <a:prstClr val="black"/>
                </a:solidFill>
                <a:latin typeface="Montserrat" pitchFamily="2" charset="77"/>
                <a:cs typeface="Arial" charset="0"/>
              </a:rPr>
              <a:t>igilancia de </a:t>
            </a:r>
            <a:r>
              <a:rPr lang="es-MX" sz="1600" b="1" dirty="0" err="1">
                <a:solidFill>
                  <a:prstClr val="black"/>
                </a:solidFill>
                <a:latin typeface="Montserrat" pitchFamily="2" charset="77"/>
                <a:cs typeface="Arial" charset="0"/>
              </a:rPr>
              <a:t>E</a:t>
            </a:r>
            <a:r>
              <a:rPr lang="es-MX" sz="1600" dirty="0" err="1">
                <a:solidFill>
                  <a:prstClr val="black"/>
                </a:solidFill>
                <a:latin typeface="Montserrat" pitchFamily="2" charset="77"/>
                <a:cs typeface="Arial" charset="0"/>
              </a:rPr>
              <a:t>ve</a:t>
            </a:r>
            <a:r>
              <a:rPr lang="es-MX" sz="1600" b="1" dirty="0" err="1">
                <a:solidFill>
                  <a:prstClr val="black"/>
                </a:solidFill>
                <a:latin typeface="Montserrat" pitchFamily="2" charset="77"/>
                <a:cs typeface="Arial" charset="0"/>
              </a:rPr>
              <a:t>N</a:t>
            </a:r>
            <a:r>
              <a:rPr lang="es-MX" sz="1600" dirty="0" err="1">
                <a:solidFill>
                  <a:prstClr val="black"/>
                </a:solidFill>
                <a:latin typeface="Montserrat" pitchFamily="2" charset="77"/>
                <a:cs typeface="Arial" charset="0"/>
              </a:rPr>
              <a:t>tos</a:t>
            </a:r>
            <a:r>
              <a:rPr lang="es-MX" sz="1600" dirty="0">
                <a:solidFill>
                  <a:prstClr val="black"/>
                </a:solidFill>
                <a:latin typeface="Montserrat" pitchFamily="2" charset="77"/>
                <a:cs typeface="Arial" charset="0"/>
              </a:rPr>
              <a:t> </a:t>
            </a:r>
            <a:r>
              <a:rPr lang="es-MX" sz="1600" b="1" dirty="0" err="1">
                <a:solidFill>
                  <a:prstClr val="black"/>
                </a:solidFill>
                <a:latin typeface="Montserrat" pitchFamily="2" charset="77"/>
                <a:cs typeface="Arial" charset="0"/>
              </a:rPr>
              <a:t>CE</a:t>
            </a:r>
            <a:r>
              <a:rPr lang="es-MX" sz="1600" dirty="0" err="1">
                <a:solidFill>
                  <a:prstClr val="black"/>
                </a:solidFill>
                <a:latin typeface="Montserrat" pitchFamily="2" charset="77"/>
                <a:cs typeface="Arial" charset="0"/>
              </a:rPr>
              <a:t>ntinela</a:t>
            </a:r>
            <a:r>
              <a:rPr lang="es-MX" sz="1600" dirty="0">
                <a:solidFill>
                  <a:prstClr val="black"/>
                </a:solidFill>
                <a:latin typeface="Montserrat" pitchFamily="2" charset="77"/>
                <a:cs typeface="Arial" charset="0"/>
              </a:rPr>
              <a:t> y </a:t>
            </a:r>
            <a:r>
              <a:rPr lang="es-MX" sz="1600" b="1" dirty="0" smtClean="0">
                <a:solidFill>
                  <a:prstClr val="black"/>
                </a:solidFill>
                <a:latin typeface="Montserrat" pitchFamily="2" charset="77"/>
                <a:cs typeface="Arial" charset="0"/>
              </a:rPr>
              <a:t>R</a:t>
            </a:r>
            <a:r>
              <a:rPr lang="es-MX" sz="1600" dirty="0" smtClean="0">
                <a:solidFill>
                  <a:prstClr val="black"/>
                </a:solidFill>
                <a:latin typeface="Montserrat" pitchFamily="2" charset="77"/>
                <a:cs typeface="Arial" charset="0"/>
              </a:rPr>
              <a:t>iesgos)</a:t>
            </a:r>
            <a:endParaRPr lang="es-MX" sz="1600" dirty="0">
              <a:solidFill>
                <a:prstClr val="black"/>
              </a:solidFill>
              <a:latin typeface="Montserrat" pitchFamily="2" charset="77"/>
              <a:cs typeface="Arial" charset="0"/>
            </a:endParaRPr>
          </a:p>
          <a:p>
            <a:pPr algn="just" defTabSz="543236" fontAlgn="base">
              <a:spcBef>
                <a:spcPct val="0"/>
              </a:spcBef>
              <a:spcAft>
                <a:spcPct val="0"/>
              </a:spcAft>
            </a:pPr>
            <a:endParaRPr lang="es-MX" sz="1400" dirty="0" smtClean="0">
              <a:solidFill>
                <a:prstClr val="black"/>
              </a:solidFill>
              <a:latin typeface="Montserrat" pitchFamily="2" charset="77"/>
              <a:cs typeface="Arial" charset="0"/>
            </a:endParaRPr>
          </a:p>
          <a:p>
            <a:pPr algn="just" defTabSz="543236" fontAlgn="base">
              <a:spcBef>
                <a:spcPct val="0"/>
              </a:spcBef>
              <a:spcAft>
                <a:spcPct val="0"/>
              </a:spcAft>
            </a:pPr>
            <a:endParaRPr lang="es-MX" sz="1400" dirty="0" smtClean="0">
              <a:solidFill>
                <a:prstClr val="black"/>
              </a:solidFill>
              <a:latin typeface="Montserrat" pitchFamily="2" charset="77"/>
              <a:cs typeface="Arial" charset="0"/>
            </a:endParaRPr>
          </a:p>
          <a:p>
            <a:pPr algn="just" defTabSz="543236" fontAlgn="base">
              <a:spcBef>
                <a:spcPct val="0"/>
              </a:spcBef>
              <a:spcAft>
                <a:spcPct val="0"/>
              </a:spcAft>
            </a:pPr>
            <a:r>
              <a:rPr lang="es-MX" sz="2400" b="1" dirty="0" smtClean="0">
                <a:solidFill>
                  <a:prstClr val="black"/>
                </a:solidFill>
                <a:latin typeface="Montserrat" pitchFamily="2" charset="77"/>
                <a:cs typeface="Arial" charset="0"/>
              </a:rPr>
              <a:t>CICASEP</a:t>
            </a:r>
          </a:p>
          <a:p>
            <a:pPr algn="just" defTabSz="543236" fontAlgn="base">
              <a:spcBef>
                <a:spcPct val="0"/>
              </a:spcBef>
              <a:spcAft>
                <a:spcPct val="0"/>
              </a:spcAft>
            </a:pPr>
            <a:r>
              <a:rPr lang="es-MX" dirty="0" smtClean="0">
                <a:solidFill>
                  <a:prstClr val="black"/>
                </a:solidFill>
                <a:latin typeface="Montserrat" pitchFamily="2" charset="77"/>
                <a:cs typeface="Arial" charset="0"/>
              </a:rPr>
              <a:t>(</a:t>
            </a:r>
            <a:r>
              <a:rPr lang="es-MX" b="1" dirty="0" smtClean="0">
                <a:solidFill>
                  <a:prstClr val="black"/>
                </a:solidFill>
                <a:latin typeface="Montserrat" pitchFamily="2" charset="77"/>
                <a:cs typeface="Arial" charset="0"/>
              </a:rPr>
              <a:t>C</a:t>
            </a:r>
            <a:r>
              <a:rPr lang="es-MX" dirty="0" smtClean="0">
                <a:solidFill>
                  <a:prstClr val="black"/>
                </a:solidFill>
                <a:latin typeface="Montserrat" pitchFamily="2" charset="77"/>
                <a:cs typeface="Arial" charset="0"/>
              </a:rPr>
              <a:t>omité </a:t>
            </a:r>
            <a:r>
              <a:rPr lang="es-MX" b="1" dirty="0" smtClean="0">
                <a:solidFill>
                  <a:prstClr val="black"/>
                </a:solidFill>
                <a:latin typeface="Montserrat" pitchFamily="2" charset="77"/>
                <a:cs typeface="Arial" charset="0"/>
              </a:rPr>
              <a:t>I</a:t>
            </a:r>
            <a:r>
              <a:rPr lang="es-MX" dirty="0" smtClean="0">
                <a:solidFill>
                  <a:prstClr val="black"/>
                </a:solidFill>
                <a:latin typeface="Montserrat" pitchFamily="2" charset="77"/>
                <a:cs typeface="Arial" charset="0"/>
              </a:rPr>
              <a:t>nstitucional de </a:t>
            </a:r>
            <a:r>
              <a:rPr lang="es-MX" b="1" dirty="0" err="1" smtClean="0">
                <a:solidFill>
                  <a:prstClr val="black"/>
                </a:solidFill>
                <a:latin typeface="Montserrat" pitchFamily="2" charset="77"/>
                <a:cs typeface="Arial" charset="0"/>
              </a:rPr>
              <a:t>CA</a:t>
            </a:r>
            <a:r>
              <a:rPr lang="es-MX" dirty="0" err="1" smtClean="0">
                <a:solidFill>
                  <a:prstClr val="black"/>
                </a:solidFill>
                <a:latin typeface="Montserrat" pitchFamily="2" charset="77"/>
                <a:cs typeface="Arial" charset="0"/>
              </a:rPr>
              <a:t>lidad</a:t>
            </a:r>
            <a:r>
              <a:rPr lang="es-MX" dirty="0" smtClean="0">
                <a:solidFill>
                  <a:prstClr val="black"/>
                </a:solidFill>
                <a:latin typeface="Montserrat" pitchFamily="2" charset="77"/>
                <a:cs typeface="Arial" charset="0"/>
              </a:rPr>
              <a:t> y </a:t>
            </a:r>
            <a:r>
              <a:rPr lang="es-MX" b="1" dirty="0" err="1" smtClean="0">
                <a:solidFill>
                  <a:prstClr val="black"/>
                </a:solidFill>
                <a:latin typeface="Montserrat" pitchFamily="2" charset="77"/>
                <a:cs typeface="Arial" charset="0"/>
              </a:rPr>
              <a:t>SE</a:t>
            </a:r>
            <a:r>
              <a:rPr lang="es-MX" dirty="0" err="1" smtClean="0">
                <a:solidFill>
                  <a:prstClr val="black"/>
                </a:solidFill>
                <a:latin typeface="Montserrat" pitchFamily="2" charset="77"/>
                <a:cs typeface="Arial" charset="0"/>
              </a:rPr>
              <a:t>guridad</a:t>
            </a:r>
            <a:r>
              <a:rPr lang="es-MX" dirty="0" smtClean="0">
                <a:solidFill>
                  <a:prstClr val="black"/>
                </a:solidFill>
                <a:latin typeface="Montserrat" pitchFamily="2" charset="77"/>
                <a:cs typeface="Arial" charset="0"/>
              </a:rPr>
              <a:t> del </a:t>
            </a:r>
            <a:r>
              <a:rPr lang="es-MX" b="1" dirty="0" smtClean="0">
                <a:solidFill>
                  <a:prstClr val="black"/>
                </a:solidFill>
                <a:latin typeface="Montserrat" pitchFamily="2" charset="77"/>
                <a:cs typeface="Arial" charset="0"/>
              </a:rPr>
              <a:t>P</a:t>
            </a:r>
            <a:r>
              <a:rPr lang="es-MX" dirty="0" smtClean="0">
                <a:solidFill>
                  <a:prstClr val="black"/>
                </a:solidFill>
                <a:latin typeface="Montserrat" pitchFamily="2" charset="77"/>
                <a:cs typeface="Arial" charset="0"/>
              </a:rPr>
              <a:t>aciente)</a:t>
            </a:r>
            <a:endParaRPr lang="es-MX" dirty="0">
              <a:solidFill>
                <a:prstClr val="black"/>
              </a:solidFill>
              <a:latin typeface="Montserrat" pitchFamily="2" charset="77"/>
              <a:cs typeface="Arial" charset="0"/>
            </a:endParaRPr>
          </a:p>
        </p:txBody>
      </p:sp>
      <p:sp>
        <p:nvSpPr>
          <p:cNvPr id="4"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24" name="Imagen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6153" y="2383460"/>
            <a:ext cx="3554841" cy="2734451"/>
          </a:xfrm>
          <a:prstGeom prst="rect">
            <a:avLst/>
          </a:prstGeom>
        </p:spPr>
      </p:pic>
      <p:sp>
        <p:nvSpPr>
          <p:cNvPr id="5" name="4 Rectángulo"/>
          <p:cNvSpPr/>
          <p:nvPr/>
        </p:nvSpPr>
        <p:spPr>
          <a:xfrm>
            <a:off x="8541291" y="2527002"/>
            <a:ext cx="2904564" cy="2447365"/>
          </a:xfrm>
          <a:prstGeom prst="rect">
            <a:avLst/>
          </a:prstGeom>
          <a:solidFill>
            <a:schemeClr val="bg1"/>
          </a:solidFill>
          <a:ln>
            <a:solidFill>
              <a:schemeClr val="bg1"/>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no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94638" y="3226045"/>
            <a:ext cx="1797869" cy="166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8"/>
          <p:cNvSpPr>
            <a:spLocks noChangeArrowheads="1"/>
          </p:cNvSpPr>
          <p:nvPr/>
        </p:nvSpPr>
        <p:spPr bwMode="auto">
          <a:xfrm>
            <a:off x="8840596" y="2538360"/>
            <a:ext cx="2305952" cy="4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algn="just" defTabSz="543236" fontAlgn="base">
              <a:spcBef>
                <a:spcPct val="0"/>
              </a:spcBef>
              <a:spcAft>
                <a:spcPct val="0"/>
              </a:spcAft>
            </a:pPr>
            <a:r>
              <a:rPr lang="es-MX" sz="2400" b="1" dirty="0" smtClean="0">
                <a:solidFill>
                  <a:prstClr val="black"/>
                </a:solidFill>
                <a:latin typeface="Montserrat" pitchFamily="2" charset="77"/>
                <a:cs typeface="Arial" charset="0"/>
              </a:rPr>
              <a:t>AESP 7</a:t>
            </a:r>
            <a:endParaRPr lang="es-MX" sz="2400" b="1" dirty="0">
              <a:solidFill>
                <a:prstClr val="black"/>
              </a:solidFill>
              <a:latin typeface="Montserrat" pitchFamily="2" charset="77"/>
              <a:cs typeface="Arial" charset="0"/>
            </a:endParaRPr>
          </a:p>
        </p:txBody>
      </p:sp>
    </p:spTree>
    <p:extLst>
      <p:ext uri="{BB962C8B-B14F-4D97-AF65-F5344CB8AC3E}">
        <p14:creationId xmlns:p14="http://schemas.microsoft.com/office/powerpoint/2010/main" val="11553507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39350" y="600111"/>
            <a:ext cx="8161867" cy="479231"/>
          </a:xfrm>
          <a:prstGeom prst="rect">
            <a:avLst/>
          </a:prstGeom>
        </p:spPr>
        <p:txBody>
          <a:bodyPr lIns="108836" tIns="54418" rIns="108836" bIns="54418">
            <a:spAutoFit/>
          </a:bodyPr>
          <a:lstStyle/>
          <a:p>
            <a:pPr algn="ctr" defTabSz="543236" fontAlgn="base">
              <a:spcBef>
                <a:spcPct val="0"/>
              </a:spcBef>
              <a:spcAft>
                <a:spcPct val="0"/>
              </a:spcAft>
              <a:defRPr/>
            </a:pPr>
            <a:r>
              <a:rPr lang="es-ES" sz="2400" dirty="0" smtClean="0">
                <a:solidFill>
                  <a:srgbClr val="1E4236"/>
                </a:solidFill>
                <a:latin typeface="Montserrat ExtraBold"/>
                <a:cs typeface="Montserrat ExtraBold"/>
              </a:rPr>
              <a:t>Formato reporte VENCER II</a:t>
            </a:r>
            <a:endParaRPr lang="es-ES" sz="2400" dirty="0">
              <a:solidFill>
                <a:srgbClr val="1E4236"/>
              </a:solidFill>
              <a:latin typeface="Montserrat ExtraBold"/>
              <a:cs typeface="Montserrat ExtraBold"/>
            </a:endParaRPr>
          </a:p>
        </p:txBody>
      </p:sp>
      <p:sp>
        <p:nvSpPr>
          <p:cNvPr id="5"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07860" y="1422021"/>
            <a:ext cx="4276664" cy="5108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474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7"/>
          <p:cNvSpPr>
            <a:spLocks noChangeArrowheads="1"/>
          </p:cNvSpPr>
          <p:nvPr/>
        </p:nvSpPr>
        <p:spPr bwMode="auto">
          <a:xfrm>
            <a:off x="607577" y="2356686"/>
            <a:ext cx="6858889" cy="8996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2700" b="1" dirty="0" smtClean="0">
                <a:solidFill>
                  <a:srgbClr val="1E4236"/>
                </a:solidFill>
                <a:latin typeface="Montserrat SemiBold" pitchFamily="2" charset="77"/>
                <a:cs typeface="Arial" charset="0"/>
              </a:rPr>
              <a:t>AESP 8. </a:t>
            </a:r>
            <a:r>
              <a:rPr lang="es-MX" sz="2700" b="1" dirty="0">
                <a:solidFill>
                  <a:srgbClr val="1E4236"/>
                </a:solidFill>
                <a:latin typeface="Montserrat SemiBold" pitchFamily="2" charset="77"/>
                <a:cs typeface="Arial" charset="0"/>
              </a:rPr>
              <a:t>Cultura de seguridad del paciente</a:t>
            </a:r>
            <a:endParaRPr lang="es-ES" sz="2700" b="1" dirty="0">
              <a:solidFill>
                <a:srgbClr val="1E4236"/>
              </a:solidFill>
              <a:latin typeface="Montserrat SemiBold" pitchFamily="2" charset="77"/>
              <a:cs typeface="Arial" charset="0"/>
            </a:endParaRPr>
          </a:p>
        </p:txBody>
      </p:sp>
      <p:sp>
        <p:nvSpPr>
          <p:cNvPr id="3" name="Rectángulo 8"/>
          <p:cNvSpPr>
            <a:spLocks noChangeArrowheads="1"/>
          </p:cNvSpPr>
          <p:nvPr/>
        </p:nvSpPr>
        <p:spPr bwMode="auto">
          <a:xfrm>
            <a:off x="607577" y="3610720"/>
            <a:ext cx="6494431" cy="145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2" tIns="34012" rIns="68022" bIns="34012">
            <a:spAutoFit/>
          </a:bodyPr>
          <a:lstStyle/>
          <a:p>
            <a:pPr algn="just" defTabSz="543236" fontAlgn="base">
              <a:spcBef>
                <a:spcPct val="0"/>
              </a:spcBef>
              <a:spcAft>
                <a:spcPct val="0"/>
              </a:spcAft>
            </a:pPr>
            <a:r>
              <a:rPr lang="es-MX" dirty="0">
                <a:solidFill>
                  <a:prstClr val="black"/>
                </a:solidFill>
                <a:latin typeface="Montserrat" pitchFamily="2" charset="77"/>
                <a:cs typeface="Arial" charset="0"/>
              </a:rPr>
              <a:t>Medir la cultura de seguridad del paciente en el ámbito ambulatorio, con el propósito de favorecer la toma de decisiones para establecer acciones de mejora continua del clima de seguridad en los hospitales del Sistema Nacional de Salud.</a:t>
            </a:r>
          </a:p>
        </p:txBody>
      </p:sp>
      <p:sp>
        <p:nvSpPr>
          <p:cNvPr id="4" name="Rectángulo 14">
            <a:extLst>
              <a:ext uri="{FF2B5EF4-FFF2-40B4-BE49-F238E27FC236}">
                <a16:creationId xmlns="" xmlns:a16="http://schemas.microsoft.com/office/drawing/2014/main" id="{FDE559EA-DB43-4343-8730-51351E7E3B6E}"/>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pic>
        <p:nvPicPr>
          <p:cNvPr id="7" name="Imagen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6153" y="2383460"/>
            <a:ext cx="3554841" cy="2734451"/>
          </a:xfrm>
          <a:prstGeom prst="rect">
            <a:avLst/>
          </a:prstGeom>
        </p:spPr>
      </p:pic>
      <p:sp>
        <p:nvSpPr>
          <p:cNvPr id="8" name="7 Rectángulo"/>
          <p:cNvSpPr/>
          <p:nvPr/>
        </p:nvSpPr>
        <p:spPr>
          <a:xfrm>
            <a:off x="8541291" y="2527002"/>
            <a:ext cx="2904564" cy="2447365"/>
          </a:xfrm>
          <a:prstGeom prst="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noFill/>
            </a:endParaRPr>
          </a:p>
        </p:txBody>
      </p:sp>
      <p:sp>
        <p:nvSpPr>
          <p:cNvPr id="10" name="Rectángulo 8"/>
          <p:cNvSpPr>
            <a:spLocks noChangeArrowheads="1"/>
          </p:cNvSpPr>
          <p:nvPr/>
        </p:nvSpPr>
        <p:spPr bwMode="auto">
          <a:xfrm>
            <a:off x="8840596" y="2538360"/>
            <a:ext cx="2305952" cy="4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algn="just" defTabSz="543236" fontAlgn="base">
              <a:spcBef>
                <a:spcPct val="0"/>
              </a:spcBef>
              <a:spcAft>
                <a:spcPct val="0"/>
              </a:spcAft>
            </a:pPr>
            <a:r>
              <a:rPr lang="es-MX" sz="2400" b="1" dirty="0" smtClean="0">
                <a:solidFill>
                  <a:prstClr val="black"/>
                </a:solidFill>
                <a:latin typeface="Montserrat" pitchFamily="2" charset="77"/>
                <a:cs typeface="Arial" charset="0"/>
              </a:rPr>
              <a:t>AESP 8</a:t>
            </a:r>
            <a:endParaRPr lang="es-MX" sz="2400" b="1" dirty="0">
              <a:solidFill>
                <a:prstClr val="black"/>
              </a:solidFill>
              <a:latin typeface="Montserrat" pitchFamily="2" charset="77"/>
              <a:cs typeface="Arial" charset="0"/>
            </a:endParaRPr>
          </a:p>
        </p:txBody>
      </p:sp>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372600" y="3256372"/>
            <a:ext cx="1360248" cy="145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5699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xmlns="" id="{EB2D943A-B99B-A940-9C9B-4981D70C82E6}"/>
              </a:ext>
            </a:extLst>
          </p:cNvPr>
          <p:cNvSpPr>
            <a:spLocks noGrp="1"/>
          </p:cNvSpPr>
          <p:nvPr>
            <p:ph type="body" sz="quarter" idx="13"/>
          </p:nvPr>
        </p:nvSpPr>
        <p:spPr>
          <a:xfrm>
            <a:off x="1088397" y="2885881"/>
            <a:ext cx="10126721" cy="561931"/>
          </a:xfrm>
        </p:spPr>
        <p:txBody>
          <a:bodyPr>
            <a:normAutofit fontScale="92500" lnSpcReduction="10000"/>
          </a:bodyPr>
          <a:lstStyle/>
          <a:p>
            <a:r>
              <a:rPr lang="es-MX" dirty="0"/>
              <a:t>¡GRACIAS!</a:t>
            </a:r>
          </a:p>
        </p:txBody>
      </p:sp>
      <p:pic>
        <p:nvPicPr>
          <p:cNvPr id="5" name="Imagen 4">
            <a:extLst>
              <a:ext uri="{FF2B5EF4-FFF2-40B4-BE49-F238E27FC236}">
                <a16:creationId xmlns:a16="http://schemas.microsoft.com/office/drawing/2014/main" xmlns="" id="{E2650F48-93C2-1F4A-913E-D11FF03997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52439" y="3839844"/>
            <a:ext cx="2546524" cy="2857286"/>
          </a:xfrm>
          <a:prstGeom prst="rect">
            <a:avLst/>
          </a:prstGeom>
        </p:spPr>
      </p:pic>
      <p:pic>
        <p:nvPicPr>
          <p:cNvPr id="7" name="Google Shape;35;p8" descr="LOGO IMSS VERDE-02.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447471" y="4225101"/>
            <a:ext cx="1297059" cy="1521680"/>
          </a:xfrm>
          <a:prstGeom prst="rect">
            <a:avLst/>
          </a:prstGeom>
          <a:noFill/>
          <a:ln>
            <a:noFill/>
          </a:ln>
        </p:spPr>
      </p:pic>
    </p:spTree>
    <p:extLst>
      <p:ext uri="{BB962C8B-B14F-4D97-AF65-F5344CB8AC3E}">
        <p14:creationId xmlns:p14="http://schemas.microsoft.com/office/powerpoint/2010/main" val="19072235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ángulo 7"/>
          <p:cNvSpPr>
            <a:spLocks noChangeArrowheads="1"/>
          </p:cNvSpPr>
          <p:nvPr/>
        </p:nvSpPr>
        <p:spPr bwMode="auto">
          <a:xfrm>
            <a:off x="482625" y="2205963"/>
            <a:ext cx="6897309" cy="8996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2700" b="1" dirty="0" smtClean="0">
                <a:solidFill>
                  <a:srgbClr val="1E4236"/>
                </a:solidFill>
                <a:latin typeface="Montserrat SemiBold" pitchFamily="2" charset="77"/>
                <a:cs typeface="Arial" charset="0"/>
              </a:rPr>
              <a:t>AESP.1 </a:t>
            </a:r>
            <a:r>
              <a:rPr lang="es-ES" sz="2700" b="1" dirty="0">
                <a:solidFill>
                  <a:srgbClr val="1E4236"/>
                </a:solidFill>
                <a:latin typeface="Montserrat SemiBold" pitchFamily="2" charset="77"/>
                <a:cs typeface="Arial" charset="0"/>
              </a:rPr>
              <a:t>Identificar correctamente a los pacientes.</a:t>
            </a:r>
          </a:p>
        </p:txBody>
      </p:sp>
      <p:sp>
        <p:nvSpPr>
          <p:cNvPr id="5" name="Rectángulo 14">
            <a:extLst>
              <a:ext uri="{FF2B5EF4-FFF2-40B4-BE49-F238E27FC236}">
                <a16:creationId xmlns:a16="http://schemas.microsoft.com/office/drawing/2014/main" xmlns="" id="{E14CB3D1-682C-FC44-84A7-E28C2996AB29}"/>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a:solidFill>
                <a:prstClr val="white"/>
              </a:solidFill>
              <a:latin typeface="Montserrat ExtraBold" pitchFamily="2" charset="0"/>
              <a:ea typeface="Montserrat ExtraBold" pitchFamily="2" charset="0"/>
              <a:cs typeface="Montserrat ExtraBold" pitchFamily="2" charset="0"/>
            </a:endParaRPr>
          </a:p>
        </p:txBody>
      </p:sp>
      <p:sp>
        <p:nvSpPr>
          <p:cNvPr id="9" name="Rectángulo 8">
            <a:extLst>
              <a:ext uri="{FF2B5EF4-FFF2-40B4-BE49-F238E27FC236}">
                <a16:creationId xmlns:a16="http://schemas.microsoft.com/office/drawing/2014/main" xmlns="" id="{977B4CC7-A401-F341-A67E-1E31D1C52DE2}"/>
              </a:ext>
            </a:extLst>
          </p:cNvPr>
          <p:cNvSpPr>
            <a:spLocks noChangeArrowheads="1"/>
          </p:cNvSpPr>
          <p:nvPr/>
        </p:nvSpPr>
        <p:spPr bwMode="auto">
          <a:xfrm>
            <a:off x="482625" y="3675463"/>
            <a:ext cx="6494431" cy="117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2" tIns="34012" rIns="68022" bIns="34012">
            <a:spAutoFit/>
          </a:bodyPr>
          <a:lstStyle/>
          <a:p>
            <a:pPr algn="just" defTabSz="543236" fontAlgn="base">
              <a:spcBef>
                <a:spcPct val="0"/>
              </a:spcBef>
              <a:spcAft>
                <a:spcPct val="0"/>
              </a:spcAft>
            </a:pPr>
            <a:r>
              <a:rPr lang="es-MX" dirty="0">
                <a:solidFill>
                  <a:prstClr val="black"/>
                </a:solidFill>
                <a:latin typeface="Montserrat" pitchFamily="2" charset="77"/>
                <a:cs typeface="Arial" charset="0"/>
              </a:rPr>
              <a:t>El propósito </a:t>
            </a:r>
            <a:r>
              <a:rPr lang="es-MX" dirty="0" smtClean="0">
                <a:solidFill>
                  <a:prstClr val="black"/>
                </a:solidFill>
                <a:latin typeface="Montserrat" pitchFamily="2" charset="77"/>
                <a:cs typeface="Arial" charset="0"/>
              </a:rPr>
              <a:t>es </a:t>
            </a:r>
            <a:r>
              <a:rPr lang="es-MX" b="1" dirty="0">
                <a:solidFill>
                  <a:srgbClr val="1D4136"/>
                </a:solidFill>
                <a:latin typeface="Montserrat" pitchFamily="2" charset="77"/>
                <a:cs typeface="Arial" charset="0"/>
              </a:rPr>
              <a:t>identificar</a:t>
            </a:r>
            <a:r>
              <a:rPr lang="es-MX" dirty="0">
                <a:solidFill>
                  <a:prstClr val="black"/>
                </a:solidFill>
                <a:latin typeface="Montserrat" pitchFamily="2" charset="77"/>
                <a:cs typeface="Arial" charset="0"/>
              </a:rPr>
              <a:t> en forma confiable a la </a:t>
            </a:r>
            <a:r>
              <a:rPr lang="es-MX" b="1" dirty="0">
                <a:solidFill>
                  <a:srgbClr val="1D4136"/>
                </a:solidFill>
                <a:latin typeface="Montserrat" pitchFamily="2" charset="77"/>
                <a:cs typeface="Arial" charset="0"/>
              </a:rPr>
              <a:t>persona</a:t>
            </a:r>
            <a:r>
              <a:rPr lang="es-MX" dirty="0">
                <a:solidFill>
                  <a:prstClr val="black"/>
                </a:solidFill>
                <a:latin typeface="Montserrat" pitchFamily="2" charset="77"/>
                <a:cs typeface="Arial" charset="0"/>
              </a:rPr>
              <a:t> a quien está dirigido el servicio, procedimiento o tratamiento; y hacer que los mismos </a:t>
            </a:r>
            <a:r>
              <a:rPr lang="es-MX" b="1" dirty="0">
                <a:solidFill>
                  <a:srgbClr val="1D4136"/>
                </a:solidFill>
                <a:latin typeface="Montserrat" pitchFamily="2" charset="77"/>
                <a:cs typeface="Arial" charset="0"/>
              </a:rPr>
              <a:t>coincida</a:t>
            </a:r>
            <a:r>
              <a:rPr lang="es-MX" dirty="0">
                <a:solidFill>
                  <a:prstClr val="black"/>
                </a:solidFill>
                <a:latin typeface="Montserrat" pitchFamily="2" charset="77"/>
                <a:cs typeface="Arial" charset="0"/>
              </a:rPr>
              <a:t> con la </a:t>
            </a:r>
            <a:r>
              <a:rPr lang="es-MX" b="1" dirty="0">
                <a:solidFill>
                  <a:srgbClr val="1D4136"/>
                </a:solidFill>
                <a:latin typeface="Montserrat" pitchFamily="2" charset="77"/>
                <a:cs typeface="Arial" charset="0"/>
              </a:rPr>
              <a:t>persona</a:t>
            </a:r>
            <a:r>
              <a:rPr lang="es-MX" dirty="0">
                <a:solidFill>
                  <a:prstClr val="black"/>
                </a:solidFill>
                <a:latin typeface="Montserrat" pitchFamily="2" charset="77"/>
                <a:cs typeface="Arial" charset="0"/>
              </a:rPr>
              <a:t>.</a:t>
            </a: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36049" y="2205963"/>
            <a:ext cx="4204311" cy="2936192"/>
          </a:xfrm>
          <a:prstGeom prst="rect">
            <a:avLst/>
          </a:prstGeom>
        </p:spPr>
      </p:pic>
    </p:spTree>
    <p:extLst>
      <p:ext uri="{BB962C8B-B14F-4D97-AF65-F5344CB8AC3E}">
        <p14:creationId xmlns:p14="http://schemas.microsoft.com/office/powerpoint/2010/main" val="24526811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30623" y="690608"/>
            <a:ext cx="7412001"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AESP.1 </a:t>
            </a:r>
            <a:r>
              <a:rPr lang="es-ES" sz="2100" dirty="0">
                <a:solidFill>
                  <a:srgbClr val="1E4236"/>
                </a:solidFill>
                <a:latin typeface="Montserrat ExtraBold"/>
                <a:cs typeface="Arial" charset="0"/>
              </a:rPr>
              <a:t>Identificar correctamente a los pacientes </a:t>
            </a:r>
          </a:p>
        </p:txBody>
      </p:sp>
      <p:pic>
        <p:nvPicPr>
          <p:cNvPr id="13"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4809" y="1388247"/>
            <a:ext cx="7430295" cy="91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Rectángulo"/>
          <p:cNvSpPr/>
          <p:nvPr/>
        </p:nvSpPr>
        <p:spPr>
          <a:xfrm>
            <a:off x="169334" y="2057733"/>
            <a:ext cx="4776442" cy="1222850"/>
          </a:xfrm>
          <a:prstGeom prst="rect">
            <a:avLst/>
          </a:prstGeom>
        </p:spPr>
        <p:txBody>
          <a:bodyPr wrap="square" lIns="68022" tIns="34012" rIns="68022" bIns="34012">
            <a:spAutoFit/>
          </a:bodyPr>
          <a:lstStyle/>
          <a:p>
            <a:pPr defTabSz="543236" fontAlgn="base">
              <a:spcBef>
                <a:spcPct val="0"/>
              </a:spcBef>
              <a:spcAft>
                <a:spcPct val="0"/>
              </a:spcAft>
            </a:pPr>
            <a:r>
              <a:rPr lang="es-MX" sz="1500" b="1" dirty="0">
                <a:solidFill>
                  <a:srgbClr val="1D4136"/>
                </a:solidFill>
                <a:latin typeface="Montserrat" pitchFamily="2" charset="77"/>
                <a:cs typeface="Arial" charset="0"/>
              </a:rPr>
              <a:t>Uso de dos datos para identificar a un paciente:</a:t>
            </a:r>
          </a:p>
          <a:p>
            <a:pPr defTabSz="543236" fontAlgn="base">
              <a:spcBef>
                <a:spcPct val="0"/>
              </a:spcBef>
              <a:spcAft>
                <a:spcPct val="0"/>
              </a:spcAft>
            </a:pPr>
            <a:endParaRPr lang="es-MX" sz="1500" dirty="0">
              <a:solidFill>
                <a:prstClr val="black"/>
              </a:solidFill>
              <a:latin typeface="Montserrat" pitchFamily="2" charset="77"/>
              <a:cs typeface="Arial" charset="0"/>
            </a:endParaRPr>
          </a:p>
          <a:p>
            <a:pPr marL="255086" indent="-255086" defTabSz="543236" fontAlgn="base">
              <a:spcBef>
                <a:spcPct val="0"/>
              </a:spcBef>
              <a:spcAft>
                <a:spcPct val="0"/>
              </a:spcAft>
              <a:buFont typeface="Arial" pitchFamily="34" charset="0"/>
              <a:buChar char="•"/>
            </a:pPr>
            <a:r>
              <a:rPr lang="es-MX" sz="1500" dirty="0">
                <a:solidFill>
                  <a:prstClr val="black"/>
                </a:solidFill>
                <a:latin typeface="Montserrat" pitchFamily="2" charset="77"/>
                <a:cs typeface="Arial" charset="0"/>
              </a:rPr>
              <a:t>Nombre.</a:t>
            </a:r>
          </a:p>
          <a:p>
            <a:pPr marL="255086" indent="-255086" defTabSz="543236" fontAlgn="base">
              <a:spcBef>
                <a:spcPct val="0"/>
              </a:spcBef>
              <a:spcAft>
                <a:spcPct val="0"/>
              </a:spcAft>
              <a:buFont typeface="Arial" pitchFamily="34" charset="0"/>
              <a:buChar char="•"/>
            </a:pPr>
            <a:r>
              <a:rPr lang="es-MX" sz="1500" dirty="0">
                <a:solidFill>
                  <a:prstClr val="black"/>
                </a:solidFill>
                <a:latin typeface="Montserrat" pitchFamily="2" charset="77"/>
                <a:cs typeface="Arial" charset="0"/>
              </a:rPr>
              <a:t>Número de Seguridad Social. </a:t>
            </a:r>
          </a:p>
        </p:txBody>
      </p:sp>
      <p:graphicFrame>
        <p:nvGraphicFramePr>
          <p:cNvPr id="7" name="Diagrama 6">
            <a:extLst>
              <a:ext uri="{FF2B5EF4-FFF2-40B4-BE49-F238E27FC236}">
                <a16:creationId xmlns:a16="http://schemas.microsoft.com/office/drawing/2014/main" xmlns="" id="{AEABDDA4-C3C9-714B-A718-3E306FFB1965}"/>
              </a:ext>
            </a:extLst>
          </p:cNvPr>
          <p:cNvGraphicFramePr/>
          <p:nvPr>
            <p:extLst>
              <p:ext uri="{D42A27DB-BD31-4B8C-83A1-F6EECF244321}">
                <p14:modId xmlns:p14="http://schemas.microsoft.com/office/powerpoint/2010/main" val="2599841659"/>
              </p:ext>
            </p:extLst>
          </p:nvPr>
        </p:nvGraphicFramePr>
        <p:xfrm>
          <a:off x="8562781" y="2925971"/>
          <a:ext cx="3500271" cy="2365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AutoShape 2" descr="Resultado de imagen para credencial ine"/>
          <p:cNvSpPr>
            <a:spLocks noChangeAspect="1" noChangeArrowheads="1"/>
          </p:cNvSpPr>
          <p:nvPr/>
        </p:nvSpPr>
        <p:spPr bwMode="auto">
          <a:xfrm>
            <a:off x="49805" y="-93085"/>
            <a:ext cx="239059" cy="2078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022" tIns="34012" rIns="68022" bIns="34012" numCol="1" anchor="t" anchorCtr="0" compatLnSpc="1">
            <a:prstTxWarp prst="textNoShape">
              <a:avLst/>
            </a:prstTxWarp>
          </a:bodyPr>
          <a:lstStyle/>
          <a:p>
            <a:pPr defTabSz="543236" fontAlgn="base">
              <a:spcBef>
                <a:spcPct val="0"/>
              </a:spcBef>
              <a:spcAft>
                <a:spcPct val="0"/>
              </a:spcAft>
            </a:pPr>
            <a:endParaRPr lang="es-MX" sz="2200">
              <a:solidFill>
                <a:prstClr val="black"/>
              </a:solidFill>
              <a:cs typeface="Arial" charset="0"/>
            </a:endParaRPr>
          </a:p>
        </p:txBody>
      </p:sp>
      <p:sp>
        <p:nvSpPr>
          <p:cNvPr id="3" name="AutoShape 4" descr="Resultado de imagen para credencial ine"/>
          <p:cNvSpPr>
            <a:spLocks noChangeAspect="1" noChangeArrowheads="1"/>
          </p:cNvSpPr>
          <p:nvPr/>
        </p:nvSpPr>
        <p:spPr bwMode="auto">
          <a:xfrm>
            <a:off x="169333" y="10824"/>
            <a:ext cx="239059" cy="2078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022" tIns="34012" rIns="68022" bIns="34012" numCol="1" anchor="t" anchorCtr="0" compatLnSpc="1">
            <a:prstTxWarp prst="textNoShape">
              <a:avLst/>
            </a:prstTxWarp>
          </a:bodyPr>
          <a:lstStyle/>
          <a:p>
            <a:pPr defTabSz="543236" fontAlgn="base">
              <a:spcBef>
                <a:spcPct val="0"/>
              </a:spcBef>
              <a:spcAft>
                <a:spcPct val="0"/>
              </a:spcAft>
            </a:pPr>
            <a:endParaRPr lang="es-MX" sz="2200">
              <a:solidFill>
                <a:prstClr val="black"/>
              </a:solidFill>
              <a:cs typeface="Arial" charset="0"/>
            </a:endParaRPr>
          </a:p>
        </p:txBody>
      </p:sp>
      <p:sp>
        <p:nvSpPr>
          <p:cNvPr id="28" name="Rectángulo 14">
            <a:extLst>
              <a:ext uri="{FF2B5EF4-FFF2-40B4-BE49-F238E27FC236}">
                <a16:creationId xmlns:a16="http://schemas.microsoft.com/office/drawing/2014/main" xmlns="" id="{21BE04CC-C988-AE40-ACCD-D8BB22BC4151}"/>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grpSp>
        <p:nvGrpSpPr>
          <p:cNvPr id="26" name="Grupo 25">
            <a:extLst>
              <a:ext uri="{FF2B5EF4-FFF2-40B4-BE49-F238E27FC236}">
                <a16:creationId xmlns:a16="http://schemas.microsoft.com/office/drawing/2014/main" xmlns="" id="{F7F44EED-A691-DF43-A0B6-0561C04D766D}"/>
              </a:ext>
            </a:extLst>
          </p:cNvPr>
          <p:cNvGrpSpPr/>
          <p:nvPr/>
        </p:nvGrpSpPr>
        <p:grpSpPr>
          <a:xfrm>
            <a:off x="3086422" y="2614817"/>
            <a:ext cx="5232076" cy="3963777"/>
            <a:chOff x="10021208" y="3979646"/>
            <a:chExt cx="4977256" cy="3766162"/>
          </a:xfrm>
        </p:grpSpPr>
        <p:pic>
          <p:nvPicPr>
            <p:cNvPr id="27" name="Picture 6">
              <a:extLst>
                <a:ext uri="{FF2B5EF4-FFF2-40B4-BE49-F238E27FC236}">
                  <a16:creationId xmlns:a16="http://schemas.microsoft.com/office/drawing/2014/main" xmlns="" id="{D72428AF-87D6-EF43-A25C-8F4B7789A51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693408" y="6712078"/>
              <a:ext cx="1685685" cy="103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21 CuadroTexto">
              <a:extLst>
                <a:ext uri="{FF2B5EF4-FFF2-40B4-BE49-F238E27FC236}">
                  <a16:creationId xmlns:a16="http://schemas.microsoft.com/office/drawing/2014/main" xmlns="" id="{6716E40B-0264-EE46-ADD9-E6A7B97C6FD4}"/>
                </a:ext>
              </a:extLst>
            </p:cNvPr>
            <p:cNvSpPr txBox="1"/>
            <p:nvPr/>
          </p:nvSpPr>
          <p:spPr>
            <a:xfrm>
              <a:off x="10074039" y="3979646"/>
              <a:ext cx="4924425" cy="438649"/>
            </a:xfrm>
            <a:prstGeom prst="rect">
              <a:avLst/>
            </a:prstGeom>
            <a:noFill/>
          </p:spPr>
          <p:txBody>
            <a:bodyPr wrap="square" rtlCol="0">
              <a:spAutoFit/>
            </a:bodyPr>
            <a:lstStyle>
              <a:defPPr>
                <a:defRPr lang="es-ES"/>
              </a:defPPr>
              <a:lvl1pPr>
                <a:defRPr sz="40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ontserrat SemiBold" pitchFamily="2" charset="77"/>
                </a:defRPr>
              </a:lvl1pPr>
            </a:lstStyle>
            <a:p>
              <a:pPr algn="ctr" defTabSz="543236" fontAlgn="base">
                <a:spcBef>
                  <a:spcPct val="0"/>
                </a:spcBef>
                <a:spcAft>
                  <a:spcPct val="0"/>
                </a:spcAft>
              </a:pPr>
              <a:r>
                <a:rPr lang="es-MX" sz="2400" dirty="0">
                  <a:solidFill>
                    <a:prstClr val="black"/>
                  </a:solidFill>
                  <a:cs typeface="Arial" charset="0"/>
                </a:rPr>
                <a:t>Identificadores</a:t>
              </a:r>
            </a:p>
          </p:txBody>
        </p:sp>
        <p:pic>
          <p:nvPicPr>
            <p:cNvPr id="30" name="Picture 15">
              <a:extLst>
                <a:ext uri="{FF2B5EF4-FFF2-40B4-BE49-F238E27FC236}">
                  <a16:creationId xmlns:a16="http://schemas.microsoft.com/office/drawing/2014/main" xmlns="" id="{1B1F3CD9-3D0C-D94C-AA35-CADB571B68F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21208" y="4855943"/>
              <a:ext cx="2105025"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6">
              <a:extLst>
                <a:ext uri="{FF2B5EF4-FFF2-40B4-BE49-F238E27FC236}">
                  <a16:creationId xmlns:a16="http://schemas.microsoft.com/office/drawing/2014/main" xmlns="" id="{285D7BBD-6310-6C44-88DD-F1E17594CF3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670920" y="5480580"/>
              <a:ext cx="1284323" cy="137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8">
              <a:extLst>
                <a:ext uri="{FF2B5EF4-FFF2-40B4-BE49-F238E27FC236}">
                  <a16:creationId xmlns:a16="http://schemas.microsoft.com/office/drawing/2014/main" xmlns="" id="{86FC3D3C-7178-6A42-BBE8-E671C18A809F}"/>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2358619" y="4894783"/>
              <a:ext cx="2483961" cy="15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a:extLst>
                <a:ext uri="{FF2B5EF4-FFF2-40B4-BE49-F238E27FC236}">
                  <a16:creationId xmlns:a16="http://schemas.microsoft.com/office/drawing/2014/main" xmlns="" id="{A6D8B218-4E64-3740-8BE8-2B78D3271655}"/>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3379093" y="6578121"/>
              <a:ext cx="1397864" cy="113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4" name="14 Rectángulo">
            <a:extLst>
              <a:ext uri="{FF2B5EF4-FFF2-40B4-BE49-F238E27FC236}">
                <a16:creationId xmlns:a16="http://schemas.microsoft.com/office/drawing/2014/main" xmlns="" id="{9995746D-1B23-E144-ADF8-4563AE750E8C}"/>
              </a:ext>
            </a:extLst>
          </p:cNvPr>
          <p:cNvSpPr/>
          <p:nvPr/>
        </p:nvSpPr>
        <p:spPr>
          <a:xfrm>
            <a:off x="-112070" y="5040957"/>
            <a:ext cx="5235667" cy="1453683"/>
          </a:xfrm>
          <a:prstGeom prst="rect">
            <a:avLst/>
          </a:prstGeom>
        </p:spPr>
        <p:txBody>
          <a:bodyPr wrap="square" lIns="68022" tIns="34012" rIns="68022" bIns="34012">
            <a:spAutoFit/>
          </a:bodyPr>
          <a:lstStyle/>
          <a:p>
            <a:pPr defTabSz="543236" fontAlgn="base">
              <a:spcBef>
                <a:spcPct val="0"/>
              </a:spcBef>
              <a:spcAft>
                <a:spcPct val="0"/>
              </a:spcAft>
            </a:pPr>
            <a:r>
              <a:rPr lang="es-MX" sz="1500" b="1" dirty="0">
                <a:solidFill>
                  <a:prstClr val="black"/>
                </a:solidFill>
                <a:latin typeface="Montserrat" pitchFamily="2" charset="77"/>
                <a:cs typeface="Arial" charset="0"/>
              </a:rPr>
              <a:t>     </a:t>
            </a:r>
            <a:r>
              <a:rPr lang="es-MX" sz="1500" b="1" dirty="0">
                <a:solidFill>
                  <a:srgbClr val="1D4136"/>
                </a:solidFill>
                <a:latin typeface="Montserrat" pitchFamily="2" charset="77"/>
                <a:cs typeface="Arial" charset="0"/>
              </a:rPr>
              <a:t>Pulsera</a:t>
            </a:r>
          </a:p>
          <a:p>
            <a:pPr marL="255086" indent="-155885" defTabSz="543236" fontAlgn="base">
              <a:spcBef>
                <a:spcPct val="0"/>
              </a:spcBef>
              <a:spcAft>
                <a:spcPct val="0"/>
              </a:spcAft>
              <a:buFont typeface="Arial" pitchFamily="34" charset="0"/>
              <a:buChar char="•"/>
            </a:pPr>
            <a:r>
              <a:rPr lang="es-MX" sz="1500" dirty="0">
                <a:solidFill>
                  <a:prstClr val="black"/>
                </a:solidFill>
                <a:latin typeface="Montserrat" pitchFamily="2" charset="77"/>
                <a:cs typeface="Arial" charset="0"/>
              </a:rPr>
              <a:t>Deberá colocarse en mano derecha.</a:t>
            </a:r>
          </a:p>
          <a:p>
            <a:pPr marL="255086" indent="-155885" defTabSz="543236" fontAlgn="base">
              <a:spcBef>
                <a:spcPct val="0"/>
              </a:spcBef>
              <a:spcAft>
                <a:spcPct val="0"/>
              </a:spcAft>
              <a:buFont typeface="Arial" pitchFamily="34" charset="0"/>
              <a:buChar char="•"/>
            </a:pPr>
            <a:r>
              <a:rPr lang="es-MX" sz="1500" dirty="0">
                <a:solidFill>
                  <a:prstClr val="black"/>
                </a:solidFill>
                <a:latin typeface="Montserrat" pitchFamily="2" charset="77"/>
                <a:cs typeface="Arial" charset="0"/>
              </a:rPr>
              <a:t>Remplazar las veces que sea necesario.</a:t>
            </a:r>
          </a:p>
          <a:p>
            <a:pPr marL="255086" indent="-155885" defTabSz="543236" fontAlgn="base">
              <a:spcBef>
                <a:spcPct val="0"/>
              </a:spcBef>
              <a:spcAft>
                <a:spcPct val="0"/>
              </a:spcAft>
              <a:buFont typeface="Arial" pitchFamily="34" charset="0"/>
              <a:buChar char="•"/>
            </a:pPr>
            <a:r>
              <a:rPr lang="es-MX" sz="1500" dirty="0">
                <a:solidFill>
                  <a:prstClr val="black"/>
                </a:solidFill>
                <a:latin typeface="Montserrat" pitchFamily="2" charset="77"/>
                <a:cs typeface="Arial" charset="0"/>
              </a:rPr>
              <a:t>Se considerara sitio con mayor visibilidad en caso de:</a:t>
            </a:r>
          </a:p>
          <a:p>
            <a:pPr marL="798322" lvl="1" indent="-255086" defTabSz="543236" fontAlgn="base">
              <a:spcBef>
                <a:spcPct val="0"/>
              </a:spcBef>
              <a:spcAft>
                <a:spcPct val="0"/>
              </a:spcAft>
              <a:buFont typeface="Courier New" panose="02070309020205020404" pitchFamily="49" charset="0"/>
              <a:buChar char="o"/>
            </a:pPr>
            <a:r>
              <a:rPr lang="es-MX" sz="1500" dirty="0">
                <a:solidFill>
                  <a:prstClr val="black"/>
                </a:solidFill>
                <a:latin typeface="Montserrat" pitchFamily="2" charset="77"/>
                <a:cs typeface="Arial" charset="0"/>
              </a:rPr>
              <a:t>Quemaduras, lesiones, amputaciones, etc.</a:t>
            </a:r>
          </a:p>
        </p:txBody>
      </p:sp>
    </p:spTree>
    <p:extLst>
      <p:ext uri="{BB962C8B-B14F-4D97-AF65-F5344CB8AC3E}">
        <p14:creationId xmlns:p14="http://schemas.microsoft.com/office/powerpoint/2010/main" val="8180030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197843" y="1449950"/>
            <a:ext cx="11759221" cy="622686"/>
          </a:xfrm>
          <a:prstGeom prst="rect">
            <a:avLst/>
          </a:prstGeom>
        </p:spPr>
        <p:txBody>
          <a:bodyPr wrap="square" lIns="68022" tIns="34012" rIns="68022" bIns="34012">
            <a:spAutoFit/>
          </a:bodyPr>
          <a:lstStyle/>
          <a:p>
            <a:pPr algn="just" defTabSz="680227">
              <a:defRPr/>
            </a:pPr>
            <a:r>
              <a:rPr lang="es-MX" kern="0" dirty="0">
                <a:solidFill>
                  <a:srgbClr val="000000"/>
                </a:solidFill>
                <a:latin typeface="Montserrat" pitchFamily="2" charset="77"/>
                <a:cs typeface="Arial" charset="0"/>
              </a:rPr>
              <a:t>El proceso para identificar a los pacientes se define, en colaboración y de manera multidisciplinaria y se implementa </a:t>
            </a:r>
            <a:r>
              <a:rPr lang="es-MX" b="1" kern="0" dirty="0">
                <a:solidFill>
                  <a:srgbClr val="1D4136"/>
                </a:solidFill>
                <a:latin typeface="Montserrat" pitchFamily="2" charset="77"/>
                <a:cs typeface="Arial" charset="0"/>
              </a:rPr>
              <a:t>antes de los siguientes momentos críticos </a:t>
            </a:r>
            <a:r>
              <a:rPr lang="es-MX" kern="0" dirty="0">
                <a:solidFill>
                  <a:srgbClr val="000000"/>
                </a:solidFill>
                <a:latin typeface="Montserrat" pitchFamily="2" charset="77"/>
                <a:cs typeface="Arial" charset="0"/>
              </a:rPr>
              <a:t>de la atención</a:t>
            </a:r>
            <a:r>
              <a:rPr lang="es-MX" b="1" kern="0" dirty="0">
                <a:solidFill>
                  <a:prstClr val="black"/>
                </a:solidFill>
                <a:latin typeface="Montserrat" pitchFamily="2" charset="77"/>
                <a:cs typeface="Arial" charset="0"/>
              </a:rPr>
              <a:t>:</a:t>
            </a:r>
          </a:p>
        </p:txBody>
      </p:sp>
      <p:sp>
        <p:nvSpPr>
          <p:cNvPr id="12" name="11 Rectángulo"/>
          <p:cNvSpPr/>
          <p:nvPr/>
        </p:nvSpPr>
        <p:spPr>
          <a:xfrm>
            <a:off x="160200" y="2514546"/>
            <a:ext cx="8387248" cy="3669674"/>
          </a:xfrm>
          <a:prstGeom prst="rect">
            <a:avLst/>
          </a:prstGeom>
        </p:spPr>
        <p:txBody>
          <a:bodyPr wrap="square" lIns="68022" tIns="34012" rIns="68022" bIns="34012">
            <a:spAutoFit/>
          </a:bodyPr>
          <a:lstStyle/>
          <a:p>
            <a:pPr marL="269257" indent="-269257" defTabSz="543236" fontAlgn="base">
              <a:spcBef>
                <a:spcPct val="0"/>
              </a:spcBef>
              <a:spcAft>
                <a:spcPct val="0"/>
              </a:spcAft>
            </a:pPr>
            <a:r>
              <a:rPr lang="es-MX" dirty="0">
                <a:solidFill>
                  <a:prstClr val="black"/>
                </a:solidFill>
                <a:latin typeface="Montserrat" pitchFamily="2" charset="77"/>
                <a:cs typeface="Arial" charset="0"/>
              </a:rPr>
              <a:t>a) Administración de todo tipo de medicamentos.</a:t>
            </a:r>
          </a:p>
          <a:p>
            <a:pPr marL="269257" indent="-269257" defTabSz="543236" fontAlgn="base">
              <a:spcBef>
                <a:spcPct val="0"/>
              </a:spcBef>
              <a:spcAft>
                <a:spcPct val="0"/>
              </a:spcAft>
            </a:pPr>
            <a:r>
              <a:rPr lang="es-MX" dirty="0">
                <a:solidFill>
                  <a:prstClr val="black"/>
                </a:solidFill>
                <a:latin typeface="Montserrat" pitchFamily="2" charset="77"/>
                <a:cs typeface="Arial" charset="0"/>
              </a:rPr>
              <a:t>b) Administración de infusiones intravenosas con fin </a:t>
            </a:r>
          </a:p>
          <a:p>
            <a:pPr marL="269257" indent="-269257" defTabSz="543236" fontAlgn="base">
              <a:spcBef>
                <a:spcPct val="0"/>
              </a:spcBef>
              <a:spcAft>
                <a:spcPct val="0"/>
              </a:spcAft>
            </a:pPr>
            <a:r>
              <a:rPr lang="es-MX" dirty="0">
                <a:solidFill>
                  <a:prstClr val="black"/>
                </a:solidFill>
                <a:latin typeface="Montserrat" pitchFamily="2" charset="77"/>
                <a:cs typeface="Arial" charset="0"/>
              </a:rPr>
              <a:t>profiláctico, diagnóstico o terapéutico.</a:t>
            </a:r>
          </a:p>
          <a:p>
            <a:pPr marL="269257" indent="-269257" defTabSz="543236" fontAlgn="base">
              <a:spcBef>
                <a:spcPct val="0"/>
              </a:spcBef>
              <a:spcAft>
                <a:spcPct val="0"/>
              </a:spcAft>
            </a:pPr>
            <a:r>
              <a:rPr lang="es-MX" dirty="0">
                <a:solidFill>
                  <a:prstClr val="black"/>
                </a:solidFill>
                <a:latin typeface="Montserrat" pitchFamily="2" charset="77"/>
                <a:cs typeface="Arial" charset="0"/>
              </a:rPr>
              <a:t>c) Transfusión de sangre y hemocomponentes.</a:t>
            </a:r>
          </a:p>
          <a:p>
            <a:pPr marL="269257" indent="-269257" defTabSz="543236" fontAlgn="base">
              <a:spcBef>
                <a:spcPct val="0"/>
              </a:spcBef>
              <a:spcAft>
                <a:spcPct val="0"/>
              </a:spcAft>
            </a:pPr>
            <a:r>
              <a:rPr lang="es-MX" dirty="0">
                <a:solidFill>
                  <a:prstClr val="black"/>
                </a:solidFill>
                <a:latin typeface="Montserrat" pitchFamily="2" charset="77"/>
                <a:cs typeface="Arial" charset="0"/>
              </a:rPr>
              <a:t>d) Inicio de la sesión de hemodiálisis.</a:t>
            </a:r>
          </a:p>
          <a:p>
            <a:pPr marL="269257" indent="-269257" defTabSz="543236" fontAlgn="base">
              <a:spcBef>
                <a:spcPct val="0"/>
              </a:spcBef>
              <a:spcAft>
                <a:spcPct val="0"/>
              </a:spcAft>
            </a:pPr>
            <a:r>
              <a:rPr lang="es-MX" dirty="0">
                <a:solidFill>
                  <a:prstClr val="black"/>
                </a:solidFill>
                <a:latin typeface="Montserrat" pitchFamily="2" charset="77"/>
                <a:cs typeface="Arial" charset="0"/>
              </a:rPr>
              <a:t>e) Extracción de sangre y otras muestras para análisis clínicos.</a:t>
            </a:r>
          </a:p>
          <a:p>
            <a:pPr marL="269257" indent="-269257" defTabSz="543236" fontAlgn="base">
              <a:spcBef>
                <a:spcPct val="0"/>
              </a:spcBef>
              <a:spcAft>
                <a:spcPct val="0"/>
              </a:spcAft>
            </a:pPr>
            <a:r>
              <a:rPr lang="es-MX" dirty="0">
                <a:solidFill>
                  <a:prstClr val="black"/>
                </a:solidFill>
                <a:latin typeface="Montserrat" pitchFamily="2" charset="77"/>
                <a:cs typeface="Arial" charset="0"/>
              </a:rPr>
              <a:t>f) Realización de estudios de gabinete.</a:t>
            </a:r>
          </a:p>
          <a:p>
            <a:pPr marL="269257" indent="-269257" defTabSz="543236" fontAlgn="base">
              <a:spcBef>
                <a:spcPct val="0"/>
              </a:spcBef>
              <a:spcAft>
                <a:spcPct val="0"/>
              </a:spcAft>
            </a:pPr>
            <a:r>
              <a:rPr lang="es-MX" dirty="0">
                <a:solidFill>
                  <a:prstClr val="black"/>
                </a:solidFill>
                <a:latin typeface="Montserrat" pitchFamily="2" charset="77"/>
                <a:cs typeface="Arial" charset="0"/>
              </a:rPr>
              <a:t>g) Traslados dentro y fuera de la organización.</a:t>
            </a:r>
          </a:p>
          <a:p>
            <a:pPr marL="269257" indent="-269257" defTabSz="543236" fontAlgn="base">
              <a:spcBef>
                <a:spcPct val="0"/>
              </a:spcBef>
              <a:spcAft>
                <a:spcPct val="0"/>
              </a:spcAft>
            </a:pPr>
            <a:r>
              <a:rPr lang="es-MX" dirty="0">
                <a:solidFill>
                  <a:prstClr val="black"/>
                </a:solidFill>
                <a:latin typeface="Montserrat" pitchFamily="2" charset="77"/>
                <a:cs typeface="Arial" charset="0"/>
              </a:rPr>
              <a:t>h) Dotación de dietas.</a:t>
            </a:r>
          </a:p>
          <a:p>
            <a:pPr marL="269257" indent="-269257" defTabSz="543236" fontAlgn="base">
              <a:spcBef>
                <a:spcPct val="0"/>
              </a:spcBef>
              <a:spcAft>
                <a:spcPct val="0"/>
              </a:spcAft>
            </a:pPr>
            <a:r>
              <a:rPr lang="es-MX" dirty="0">
                <a:solidFill>
                  <a:prstClr val="black"/>
                </a:solidFill>
                <a:latin typeface="Montserrat" pitchFamily="2" charset="77"/>
                <a:cs typeface="Arial" charset="0"/>
              </a:rPr>
              <a:t>i) Aplicación de vacunas.</a:t>
            </a:r>
          </a:p>
          <a:p>
            <a:pPr marL="269257" indent="-269257" defTabSz="543236" fontAlgn="base">
              <a:spcBef>
                <a:spcPct val="0"/>
              </a:spcBef>
              <a:spcAft>
                <a:spcPct val="0"/>
              </a:spcAft>
            </a:pPr>
            <a:r>
              <a:rPr lang="es-MX" dirty="0">
                <a:solidFill>
                  <a:prstClr val="black"/>
                </a:solidFill>
                <a:latin typeface="Montserrat" pitchFamily="2" charset="77"/>
                <a:cs typeface="Arial" charset="0"/>
              </a:rPr>
              <a:t>j) Realización de cualquier otro </a:t>
            </a:r>
            <a:r>
              <a:rPr lang="es-MX" u="sng" dirty="0">
                <a:solidFill>
                  <a:prstClr val="black"/>
                </a:solidFill>
                <a:latin typeface="Montserrat" pitchFamily="2" charset="77"/>
                <a:cs typeface="Arial" charset="0"/>
              </a:rPr>
              <a:t>tratamiento o procedimiento invasivo o de alto riesgo</a:t>
            </a:r>
            <a:r>
              <a:rPr lang="es-MX" dirty="0">
                <a:solidFill>
                  <a:prstClr val="black"/>
                </a:solidFill>
                <a:latin typeface="Montserrat" pitchFamily="2" charset="77"/>
                <a:cs typeface="Arial" charset="0"/>
              </a:rPr>
              <a:t>.</a:t>
            </a:r>
          </a:p>
          <a:p>
            <a:pPr marL="269257" indent="-269257" defTabSz="543236" fontAlgn="base">
              <a:spcBef>
                <a:spcPct val="0"/>
              </a:spcBef>
              <a:spcAft>
                <a:spcPct val="0"/>
              </a:spcAft>
            </a:pPr>
            <a:r>
              <a:rPr lang="es-MX" dirty="0">
                <a:solidFill>
                  <a:prstClr val="black"/>
                </a:solidFill>
                <a:latin typeface="Montserrat" pitchFamily="2" charset="77"/>
                <a:cs typeface="Arial" charset="0"/>
              </a:rPr>
              <a:t>k) Manejo de cadáveres.</a:t>
            </a:r>
          </a:p>
        </p:txBody>
      </p:sp>
      <p:sp>
        <p:nvSpPr>
          <p:cNvPr id="13" name="12 Rectángulo"/>
          <p:cNvSpPr/>
          <p:nvPr/>
        </p:nvSpPr>
        <p:spPr>
          <a:xfrm>
            <a:off x="8082067" y="3666298"/>
            <a:ext cx="4003051" cy="1176684"/>
          </a:xfrm>
          <a:prstGeom prst="rect">
            <a:avLst/>
          </a:prstGeom>
        </p:spPr>
        <p:txBody>
          <a:bodyPr wrap="square" lIns="68022" tIns="34012" rIns="68022" bIns="34012">
            <a:spAutoFit/>
          </a:bodyPr>
          <a:lstStyle/>
          <a:p>
            <a:pPr algn="ctr" defTabSz="680227">
              <a:defRPr/>
            </a:pPr>
            <a:r>
              <a:rPr lang="es-MX" kern="0" dirty="0">
                <a:solidFill>
                  <a:srgbClr val="000000"/>
                </a:solidFill>
                <a:latin typeface="Montserrat" pitchFamily="2" charset="77"/>
                <a:cs typeface="Arial" charset="0"/>
              </a:rPr>
              <a:t>Son </a:t>
            </a:r>
            <a:r>
              <a:rPr lang="es-MX" b="1" i="1" kern="0" dirty="0">
                <a:solidFill>
                  <a:srgbClr val="1D4136"/>
                </a:solidFill>
                <a:latin typeface="Montserrat" pitchFamily="2" charset="77"/>
                <a:cs typeface="Arial" charset="0"/>
              </a:rPr>
              <a:t>críticos</a:t>
            </a:r>
            <a:r>
              <a:rPr lang="es-MX" kern="0" dirty="0">
                <a:solidFill>
                  <a:srgbClr val="7030A1"/>
                </a:solidFill>
                <a:latin typeface="Montserrat" pitchFamily="2" charset="77"/>
                <a:cs typeface="Arial" charset="0"/>
              </a:rPr>
              <a:t> </a:t>
            </a:r>
            <a:r>
              <a:rPr lang="es-MX" kern="0" dirty="0">
                <a:solidFill>
                  <a:srgbClr val="000000"/>
                </a:solidFill>
                <a:latin typeface="Montserrat" pitchFamily="2" charset="77"/>
                <a:cs typeface="Arial" charset="0"/>
              </a:rPr>
              <a:t>ya que son en los que se han identificado mayor número de</a:t>
            </a:r>
          </a:p>
          <a:p>
            <a:pPr algn="ctr" defTabSz="680227">
              <a:defRPr/>
            </a:pPr>
            <a:r>
              <a:rPr lang="es-MX" kern="0" dirty="0">
                <a:solidFill>
                  <a:srgbClr val="000000"/>
                </a:solidFill>
                <a:latin typeface="Montserrat" pitchFamily="2" charset="77"/>
                <a:cs typeface="Arial" charset="0"/>
              </a:rPr>
              <a:t>eventos centinela.</a:t>
            </a:r>
            <a:endParaRPr lang="es-MX" kern="0" dirty="0">
              <a:solidFill>
                <a:sysClr val="windowText" lastClr="000000"/>
              </a:solidFill>
              <a:latin typeface="Montserrat" pitchFamily="2" charset="77"/>
              <a:cs typeface="Arial" charset="0"/>
            </a:endParaRPr>
          </a:p>
        </p:txBody>
      </p:sp>
      <p:sp>
        <p:nvSpPr>
          <p:cNvPr id="14" name="Cerrar llave 6"/>
          <p:cNvSpPr/>
          <p:nvPr/>
        </p:nvSpPr>
        <p:spPr>
          <a:xfrm>
            <a:off x="7128223" y="2179550"/>
            <a:ext cx="953845" cy="4171410"/>
          </a:xfrm>
          <a:prstGeom prst="rightBrace">
            <a:avLst>
              <a:gd name="adj1" fmla="val 68483"/>
              <a:gd name="adj2" fmla="val 47003"/>
            </a:avLst>
          </a:prstGeom>
          <a:ln/>
        </p:spPr>
        <p:style>
          <a:lnRef idx="3">
            <a:schemeClr val="dk1"/>
          </a:lnRef>
          <a:fillRef idx="0">
            <a:schemeClr val="dk1"/>
          </a:fillRef>
          <a:effectRef idx="2">
            <a:schemeClr val="dk1"/>
          </a:effectRef>
          <a:fontRef idx="minor">
            <a:schemeClr val="tx1"/>
          </a:fontRef>
        </p:style>
        <p:txBody>
          <a:bodyPr lIns="68022" tIns="34012" rIns="68022" bIns="34012" rtlCol="0" anchor="ctr"/>
          <a:lstStyle/>
          <a:p>
            <a:pPr algn="ctr" defTabSz="680227">
              <a:defRPr/>
            </a:pPr>
            <a:endParaRPr lang="es-MX" sz="1300" kern="0">
              <a:solidFill>
                <a:prstClr val="black"/>
              </a:solidFill>
            </a:endParaRPr>
          </a:p>
        </p:txBody>
      </p:sp>
      <p:pic>
        <p:nvPicPr>
          <p:cNvPr id="15" name="Imagen 7"/>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53080" y="2243089"/>
            <a:ext cx="1867991" cy="1365383"/>
          </a:xfrm>
          <a:prstGeom prst="rect">
            <a:avLst/>
          </a:prstGeom>
        </p:spPr>
      </p:pic>
      <p:pic>
        <p:nvPicPr>
          <p:cNvPr id="16" name="Imagen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2067" y="5048214"/>
            <a:ext cx="4273823" cy="1351683"/>
          </a:xfrm>
          <a:prstGeom prst="rect">
            <a:avLst/>
          </a:prstGeom>
        </p:spPr>
      </p:pic>
      <p:sp>
        <p:nvSpPr>
          <p:cNvPr id="10" name="Rectángulo 14">
            <a:extLst>
              <a:ext uri="{FF2B5EF4-FFF2-40B4-BE49-F238E27FC236}">
                <a16:creationId xmlns:a16="http://schemas.microsoft.com/office/drawing/2014/main" xmlns="" id="{891E7032-3CE1-6F41-A5D6-BD200B5CB43A}"/>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
        <p:nvSpPr>
          <p:cNvPr id="17" name="Rectángulo 16">
            <a:extLst>
              <a:ext uri="{FF2B5EF4-FFF2-40B4-BE49-F238E27FC236}">
                <a16:creationId xmlns:a16="http://schemas.microsoft.com/office/drawing/2014/main" xmlns="" id="{CE1E852D-DBF6-F940-B85E-6F1DA48C2312}"/>
              </a:ext>
            </a:extLst>
          </p:cNvPr>
          <p:cNvSpPr/>
          <p:nvPr/>
        </p:nvSpPr>
        <p:spPr>
          <a:xfrm>
            <a:off x="885477" y="677973"/>
            <a:ext cx="7802250"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AESP.1 </a:t>
            </a:r>
            <a:r>
              <a:rPr lang="es-ES" sz="2100" dirty="0">
                <a:solidFill>
                  <a:srgbClr val="1E4236"/>
                </a:solidFill>
                <a:latin typeface="Montserrat ExtraBold"/>
                <a:cs typeface="Arial" charset="0"/>
              </a:rPr>
              <a:t>Identificar correctamente a los pacientes </a:t>
            </a:r>
          </a:p>
        </p:txBody>
      </p:sp>
    </p:spTree>
    <p:extLst>
      <p:ext uri="{BB962C8B-B14F-4D97-AF65-F5344CB8AC3E}">
        <p14:creationId xmlns:p14="http://schemas.microsoft.com/office/powerpoint/2010/main" val="4194434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xmlns="" id="{1600E7BE-65E1-834F-8D9F-8F8521ACF775}"/>
              </a:ext>
            </a:extLst>
          </p:cNvPr>
          <p:cNvGrpSpPr/>
          <p:nvPr/>
        </p:nvGrpSpPr>
        <p:grpSpPr>
          <a:xfrm>
            <a:off x="9188899" y="1355420"/>
            <a:ext cx="2079366" cy="2069200"/>
            <a:chOff x="6006864" y="3491901"/>
            <a:chExt cx="2679934" cy="2622408"/>
          </a:xfrm>
        </p:grpSpPr>
        <p:sp>
          <p:nvSpPr>
            <p:cNvPr id="6" name="17 CuadroTexto">
              <a:extLst>
                <a:ext uri="{FF2B5EF4-FFF2-40B4-BE49-F238E27FC236}">
                  <a16:creationId xmlns:a16="http://schemas.microsoft.com/office/drawing/2014/main" xmlns="" id="{3A32691F-EED8-294D-A270-57BAB0AB83A5}"/>
                </a:ext>
              </a:extLst>
            </p:cNvPr>
            <p:cNvSpPr txBox="1"/>
            <p:nvPr/>
          </p:nvSpPr>
          <p:spPr>
            <a:xfrm>
              <a:off x="6006864" y="3491901"/>
              <a:ext cx="2679934" cy="585093"/>
            </a:xfrm>
            <a:prstGeom prst="rect">
              <a:avLst/>
            </a:prstGeom>
            <a:noFill/>
          </p:spPr>
          <p:txBody>
            <a:bodyPr wrap="square" rtlCol="0">
              <a:spAutoFit/>
            </a:bodyPr>
            <a:lstStyle/>
            <a:p>
              <a:pPr algn="ctr" defTabSz="543236" fontAlgn="base">
                <a:spcBef>
                  <a:spcPct val="0"/>
                </a:spcBef>
                <a:spcAft>
                  <a:spcPct val="0"/>
                </a:spcAft>
              </a:pPr>
              <a:r>
                <a:rPr lang="es-MX" sz="2400" b="1" dirty="0">
                  <a:ln w="17780" cmpd="sng">
                    <a:solidFill>
                      <a:srgbClr val="FFFFFF"/>
                    </a:solidFill>
                    <a:prstDash val="solid"/>
                    <a:miter lim="800000"/>
                  </a:ln>
                  <a:solidFill>
                    <a:prstClr val="black"/>
                  </a:solidFill>
                  <a:effectLst>
                    <a:outerShdw blurRad="50800" algn="tl" rotWithShape="0">
                      <a:srgbClr val="000000"/>
                    </a:outerShdw>
                  </a:effectLst>
                  <a:latin typeface="Montserrat SemiBold" pitchFamily="2" charset="77"/>
                  <a:cs typeface="Arial" charset="0"/>
                </a:rPr>
                <a:t>Variantes</a:t>
              </a:r>
            </a:p>
          </p:txBody>
        </p:sp>
        <p:pic>
          <p:nvPicPr>
            <p:cNvPr id="8" name="Picture 10">
              <a:extLst>
                <a:ext uri="{FF2B5EF4-FFF2-40B4-BE49-F238E27FC236}">
                  <a16:creationId xmlns:a16="http://schemas.microsoft.com/office/drawing/2014/main" xmlns="" id="{06B73761-D094-5C4B-AFF0-F9470DF19A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324"/>
            <a:stretch/>
          </p:blipFill>
          <p:spPr bwMode="auto">
            <a:xfrm>
              <a:off x="6233563" y="4048208"/>
              <a:ext cx="2295669" cy="2066101"/>
            </a:xfrm>
            <a:prstGeom prst="ellipse">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Rectángulo 15">
            <a:extLst>
              <a:ext uri="{FF2B5EF4-FFF2-40B4-BE49-F238E27FC236}">
                <a16:creationId xmlns:a16="http://schemas.microsoft.com/office/drawing/2014/main" xmlns="" id="{898D6154-049C-C94C-AD3E-E744483437B0}"/>
              </a:ext>
            </a:extLst>
          </p:cNvPr>
          <p:cNvSpPr/>
          <p:nvPr/>
        </p:nvSpPr>
        <p:spPr>
          <a:xfrm>
            <a:off x="630623" y="690608"/>
            <a:ext cx="7412001" cy="391854"/>
          </a:xfrm>
          <a:prstGeom prst="rect">
            <a:avLst/>
          </a:prstGeom>
        </p:spPr>
        <p:txBody>
          <a:bodyPr wrap="square" lIns="68022" tIns="34012" rIns="68022" bIns="34012">
            <a:spAutoFit/>
          </a:bodyPr>
          <a:lstStyle/>
          <a:p>
            <a:pPr defTabSz="543236" fontAlgn="base">
              <a:spcBef>
                <a:spcPct val="0"/>
              </a:spcBef>
              <a:spcAft>
                <a:spcPct val="0"/>
              </a:spcAft>
            </a:pPr>
            <a:r>
              <a:rPr lang="es-ES" sz="2100" dirty="0" smtClean="0">
                <a:solidFill>
                  <a:srgbClr val="1E4236"/>
                </a:solidFill>
                <a:latin typeface="Montserrat ExtraBold"/>
                <a:cs typeface="Arial" charset="0"/>
              </a:rPr>
              <a:t>AESP.1 </a:t>
            </a:r>
            <a:r>
              <a:rPr lang="es-ES" sz="2100" dirty="0">
                <a:solidFill>
                  <a:srgbClr val="1E4236"/>
                </a:solidFill>
                <a:latin typeface="Montserrat ExtraBold"/>
                <a:cs typeface="Arial" charset="0"/>
              </a:rPr>
              <a:t>Identificar correctamente a los pacientes </a:t>
            </a:r>
          </a:p>
        </p:txBody>
      </p:sp>
      <p:sp>
        <p:nvSpPr>
          <p:cNvPr id="18" name="14 Rectángulo">
            <a:extLst>
              <a:ext uri="{FF2B5EF4-FFF2-40B4-BE49-F238E27FC236}">
                <a16:creationId xmlns:a16="http://schemas.microsoft.com/office/drawing/2014/main" xmlns="" id="{9D9A70A9-FB9A-D247-8819-BDC275AF814A}"/>
              </a:ext>
            </a:extLst>
          </p:cNvPr>
          <p:cNvSpPr/>
          <p:nvPr/>
        </p:nvSpPr>
        <p:spPr>
          <a:xfrm>
            <a:off x="216636" y="1283876"/>
            <a:ext cx="7825987" cy="5670222"/>
          </a:xfrm>
          <a:prstGeom prst="rect">
            <a:avLst/>
          </a:prstGeom>
        </p:spPr>
        <p:txBody>
          <a:bodyPr wrap="square" lIns="68022" tIns="34012" rIns="68022" bIns="34012">
            <a:spAutoFit/>
          </a:bodyPr>
          <a:lstStyle/>
          <a:p>
            <a:pPr defTabSz="543236" fontAlgn="base">
              <a:spcBef>
                <a:spcPct val="0"/>
              </a:spcBef>
              <a:spcAft>
                <a:spcPct val="0"/>
              </a:spcAft>
            </a:pPr>
            <a:r>
              <a:rPr lang="es-ES_tradnl" sz="1400" b="1" dirty="0">
                <a:solidFill>
                  <a:srgbClr val="1D4136"/>
                </a:solidFill>
                <a:latin typeface="Montserrat" pitchFamily="2" charset="77"/>
                <a:cs typeface="Arial" charset="0"/>
              </a:rPr>
              <a:t>    Desconocidos o con alteración del estado de conciencia </a:t>
            </a:r>
          </a:p>
          <a:p>
            <a:pPr defTabSz="543236" fontAlgn="base">
              <a:spcBef>
                <a:spcPct val="0"/>
              </a:spcBef>
              <a:spcAft>
                <a:spcPct val="0"/>
              </a:spcAft>
            </a:pPr>
            <a:endParaRPr lang="es-ES_tradnl" sz="1400" b="1" dirty="0">
              <a:solidFill>
                <a:srgbClr val="1D4136"/>
              </a:solidFill>
              <a:latin typeface="Montserrat" pitchFamily="2" charset="77"/>
              <a:cs typeface="Arial" charset="0"/>
            </a:endParaRPr>
          </a:p>
          <a:p>
            <a:pPr marL="255086" indent="-155885" defTabSz="543236" fontAlgn="base">
              <a:spcBef>
                <a:spcPct val="0"/>
              </a:spcBef>
              <a:spcAft>
                <a:spcPct val="0"/>
              </a:spcAft>
              <a:buFont typeface="Arial" pitchFamily="34" charset="0"/>
              <a:buChar char="•"/>
            </a:pPr>
            <a:r>
              <a:rPr lang="es-ES" sz="1400" dirty="0">
                <a:solidFill>
                  <a:prstClr val="black"/>
                </a:solidFill>
                <a:latin typeface="Montserrat" pitchFamily="2" charset="77"/>
                <a:cs typeface="Arial" charset="0"/>
              </a:rPr>
              <a:t>La asistente médica generará dos datos:</a:t>
            </a:r>
          </a:p>
          <a:p>
            <a:pPr marL="255086" indent="-155885" defTabSz="543236" fontAlgn="base">
              <a:spcBef>
                <a:spcPct val="0"/>
              </a:spcBef>
              <a:spcAft>
                <a:spcPct val="0"/>
              </a:spcAft>
              <a:buFont typeface="Arial" pitchFamily="34" charset="0"/>
              <a:buChar char="•"/>
            </a:pPr>
            <a:endParaRPr lang="es-ES" sz="1400" dirty="0">
              <a:solidFill>
                <a:prstClr val="black"/>
              </a:solidFill>
              <a:latin typeface="Montserrat" pitchFamily="2" charset="77"/>
              <a:cs typeface="Arial" charset="0"/>
            </a:endParaRPr>
          </a:p>
          <a:p>
            <a:pPr marL="982549" lvl="1" indent="-340113" algn="just" defTabSz="543236" fontAlgn="base">
              <a:spcBef>
                <a:spcPct val="0"/>
              </a:spcBef>
              <a:spcAft>
                <a:spcPct val="0"/>
              </a:spcAft>
              <a:buFont typeface="+mj-lt"/>
              <a:buAutoNum type="arabicPeriod"/>
            </a:pPr>
            <a:r>
              <a:rPr lang="es-ES" sz="1400" dirty="0">
                <a:solidFill>
                  <a:prstClr val="black"/>
                </a:solidFill>
                <a:latin typeface="Montserrat" pitchFamily="2" charset="77"/>
                <a:cs typeface="Arial" charset="0"/>
              </a:rPr>
              <a:t>Para el </a:t>
            </a:r>
            <a:r>
              <a:rPr lang="es-ES" sz="1400" b="1" dirty="0">
                <a:solidFill>
                  <a:srgbClr val="1D4136"/>
                </a:solidFill>
                <a:latin typeface="Montserrat" pitchFamily="2" charset="77"/>
                <a:cs typeface="Arial" charset="0"/>
              </a:rPr>
              <a:t>nombre</a:t>
            </a:r>
            <a:r>
              <a:rPr lang="es-ES" sz="1400" dirty="0">
                <a:solidFill>
                  <a:prstClr val="black"/>
                </a:solidFill>
                <a:latin typeface="Montserrat" pitchFamily="2" charset="77"/>
                <a:cs typeface="Arial" charset="0"/>
              </a:rPr>
              <a:t> se registrará la palabra “desconocido” seguido de la letra “H” para hombres y “M” para mujeres.</a:t>
            </a:r>
          </a:p>
          <a:p>
            <a:pPr marL="982549" lvl="1" indent="-340113" algn="just" defTabSz="543236" fontAlgn="base">
              <a:spcBef>
                <a:spcPct val="0"/>
              </a:spcBef>
              <a:spcAft>
                <a:spcPct val="0"/>
              </a:spcAft>
              <a:buFont typeface="+mj-lt"/>
              <a:buAutoNum type="arabicPeriod"/>
            </a:pPr>
            <a:endParaRPr lang="es-ES" sz="1400" dirty="0">
              <a:solidFill>
                <a:prstClr val="black"/>
              </a:solidFill>
              <a:latin typeface="Montserrat" pitchFamily="2" charset="77"/>
              <a:cs typeface="Arial" charset="0"/>
            </a:endParaRPr>
          </a:p>
          <a:p>
            <a:pPr marL="982549" lvl="1" indent="-340113" algn="just" defTabSz="543236" fontAlgn="base">
              <a:spcBef>
                <a:spcPct val="0"/>
              </a:spcBef>
              <a:spcAft>
                <a:spcPct val="0"/>
              </a:spcAft>
              <a:buFont typeface="+mj-lt"/>
              <a:buAutoNum type="arabicPeriod"/>
            </a:pPr>
            <a:r>
              <a:rPr lang="es-ES" sz="1400" dirty="0">
                <a:solidFill>
                  <a:prstClr val="black"/>
                </a:solidFill>
                <a:latin typeface="Montserrat" pitchFamily="2" charset="77"/>
                <a:cs typeface="Arial" charset="0"/>
              </a:rPr>
              <a:t>Se elaborará un </a:t>
            </a:r>
            <a:r>
              <a:rPr lang="es-ES" sz="1400" b="1" dirty="0">
                <a:solidFill>
                  <a:srgbClr val="1D4136"/>
                </a:solidFill>
                <a:latin typeface="Montserrat" pitchFamily="2" charset="77"/>
                <a:cs typeface="Arial" charset="0"/>
              </a:rPr>
              <a:t>número de seguridad social </a:t>
            </a:r>
            <a:r>
              <a:rPr lang="es-ES" sz="1400" dirty="0">
                <a:solidFill>
                  <a:prstClr val="black"/>
                </a:solidFill>
                <a:latin typeface="Montserrat" pitchFamily="2" charset="77"/>
                <a:cs typeface="Arial" charset="0"/>
              </a:rPr>
              <a:t>conformado por diez dígitos, los cuales deberán conservar invariablemente la siguiente distribución de 3 bloques separados por un guion:</a:t>
            </a:r>
          </a:p>
          <a:p>
            <a:pPr marL="798322" lvl="1" indent="-155885" algn="just" defTabSz="543236" fontAlgn="base">
              <a:spcBef>
                <a:spcPct val="0"/>
              </a:spcBef>
              <a:spcAft>
                <a:spcPct val="0"/>
              </a:spcAft>
              <a:buFont typeface="Arial" pitchFamily="34" charset="0"/>
              <a:buChar char="•"/>
            </a:pPr>
            <a:endParaRPr lang="es-ES" sz="1400" dirty="0">
              <a:solidFill>
                <a:prstClr val="black"/>
              </a:solidFill>
              <a:latin typeface="Montserrat" pitchFamily="2" charset="77"/>
              <a:cs typeface="Arial" charset="0"/>
            </a:endParaRPr>
          </a:p>
          <a:p>
            <a:pPr marL="1342739" lvl="2" indent="-155885" algn="just" defTabSz="543236" fontAlgn="base">
              <a:spcBef>
                <a:spcPct val="0"/>
              </a:spcBef>
              <a:spcAft>
                <a:spcPct val="0"/>
              </a:spcAft>
              <a:buFont typeface="Arial" pitchFamily="34" charset="0"/>
              <a:buChar char="•"/>
            </a:pPr>
            <a:r>
              <a:rPr lang="es-ES" sz="1400" dirty="0">
                <a:solidFill>
                  <a:prstClr val="black"/>
                </a:solidFill>
                <a:latin typeface="Montserrat" pitchFamily="2" charset="77"/>
                <a:cs typeface="Arial" charset="0"/>
              </a:rPr>
              <a:t>1er bloque: En los primeros 4 dígitos iniciales se registrará la fecha de ingreso (día y mes), anteponiendo un 0 en el caso de que el dato este conformado por unidades (1-9).</a:t>
            </a:r>
          </a:p>
          <a:p>
            <a:pPr marL="1342739" lvl="2" indent="-155885" algn="just" defTabSz="543236" fontAlgn="base">
              <a:spcBef>
                <a:spcPct val="0"/>
              </a:spcBef>
              <a:spcAft>
                <a:spcPct val="0"/>
              </a:spcAft>
              <a:buFont typeface="Arial" pitchFamily="34" charset="0"/>
              <a:buChar char="•"/>
            </a:pPr>
            <a:endParaRPr lang="es-ES" sz="1400" dirty="0">
              <a:solidFill>
                <a:prstClr val="black"/>
              </a:solidFill>
              <a:latin typeface="Montserrat" pitchFamily="2" charset="77"/>
              <a:cs typeface="Arial" charset="0"/>
            </a:endParaRPr>
          </a:p>
          <a:p>
            <a:pPr marL="1342739" lvl="2" indent="-155885" algn="just" defTabSz="543236" fontAlgn="base">
              <a:spcBef>
                <a:spcPct val="0"/>
              </a:spcBef>
              <a:spcAft>
                <a:spcPct val="0"/>
              </a:spcAft>
              <a:buFont typeface="Arial" pitchFamily="34" charset="0"/>
              <a:buChar char="•"/>
            </a:pPr>
            <a:r>
              <a:rPr lang="es-ES" sz="1400" dirty="0">
                <a:solidFill>
                  <a:prstClr val="black"/>
                </a:solidFill>
                <a:latin typeface="Montserrat" pitchFamily="2" charset="77"/>
                <a:cs typeface="Arial" charset="0"/>
              </a:rPr>
              <a:t>2do. Bloque: En estos dos dígitos intermedios se registrarán las dos últimas cifras del año que transcurre (19).</a:t>
            </a:r>
          </a:p>
          <a:p>
            <a:pPr marL="1342739" lvl="2" indent="-155885" algn="just" defTabSz="543236" fontAlgn="base">
              <a:spcBef>
                <a:spcPct val="0"/>
              </a:spcBef>
              <a:spcAft>
                <a:spcPct val="0"/>
              </a:spcAft>
              <a:buFont typeface="Arial" pitchFamily="34" charset="0"/>
              <a:buChar char="•"/>
            </a:pPr>
            <a:endParaRPr lang="es-ES" sz="1400" dirty="0">
              <a:solidFill>
                <a:prstClr val="black"/>
              </a:solidFill>
              <a:latin typeface="Montserrat" pitchFamily="2" charset="77"/>
              <a:cs typeface="Arial" charset="0"/>
            </a:endParaRPr>
          </a:p>
          <a:p>
            <a:pPr marL="1342739" lvl="2" indent="-155885" algn="just" defTabSz="543236" fontAlgn="base">
              <a:spcBef>
                <a:spcPct val="0"/>
              </a:spcBef>
              <a:spcAft>
                <a:spcPct val="0"/>
              </a:spcAft>
              <a:buFont typeface="Arial" pitchFamily="34" charset="0"/>
              <a:buChar char="•"/>
            </a:pPr>
            <a:r>
              <a:rPr lang="es-ES" sz="1400" dirty="0">
                <a:solidFill>
                  <a:prstClr val="black"/>
                </a:solidFill>
                <a:latin typeface="Montserrat" pitchFamily="2" charset="77"/>
                <a:cs typeface="Arial" charset="0"/>
              </a:rPr>
              <a:t>3er bloque: En los últimos 4 dígitos se registrará la clave 50 que identifica el Servicio de Urgencias, Admisión Continua o Atención Médica Continua, enseguida se colocará el número progresivo en dos cifras (02). En el campo de régimen de aseguramiento, se anotará “ND” (no derechohabiente), así mismo, para los estudiantes se registra ES (Estudiante).</a:t>
            </a:r>
          </a:p>
          <a:p>
            <a:pPr marL="798322" lvl="1" indent="-155885" defTabSz="543236" fontAlgn="base">
              <a:spcBef>
                <a:spcPct val="0"/>
              </a:spcBef>
              <a:spcAft>
                <a:spcPct val="0"/>
              </a:spcAft>
              <a:buFont typeface="Arial" pitchFamily="34" charset="0"/>
              <a:buChar char="•"/>
            </a:pPr>
            <a:endParaRPr lang="es-ES" sz="1400" dirty="0">
              <a:solidFill>
                <a:prstClr val="black"/>
              </a:solidFill>
              <a:latin typeface="Montserrat" pitchFamily="2" charset="77"/>
              <a:cs typeface="Arial" charset="0"/>
            </a:endParaRPr>
          </a:p>
          <a:p>
            <a:pPr marL="798322" lvl="1" indent="-155885" defTabSz="543236" fontAlgn="base">
              <a:spcBef>
                <a:spcPct val="0"/>
              </a:spcBef>
              <a:spcAft>
                <a:spcPct val="0"/>
              </a:spcAft>
              <a:buFont typeface="Arial" pitchFamily="34" charset="0"/>
              <a:buChar char="•"/>
            </a:pPr>
            <a:endParaRPr lang="es-MX" sz="1400" dirty="0">
              <a:solidFill>
                <a:prstClr val="black"/>
              </a:solidFill>
              <a:latin typeface="Montserrat" pitchFamily="2" charset="77"/>
              <a:cs typeface="Arial" charset="0"/>
            </a:endParaRPr>
          </a:p>
        </p:txBody>
      </p:sp>
      <p:graphicFrame>
        <p:nvGraphicFramePr>
          <p:cNvPr id="25" name="Tabla 24">
            <a:extLst>
              <a:ext uri="{FF2B5EF4-FFF2-40B4-BE49-F238E27FC236}">
                <a16:creationId xmlns:a16="http://schemas.microsoft.com/office/drawing/2014/main" xmlns="" id="{CA3176EE-593D-774D-B6F3-D747BEC8746F}"/>
              </a:ext>
            </a:extLst>
          </p:cNvPr>
          <p:cNvGraphicFramePr>
            <a:graphicFrameLocks noGrp="1"/>
          </p:cNvGraphicFramePr>
          <p:nvPr>
            <p:extLst>
              <p:ext uri="{D42A27DB-BD31-4B8C-83A1-F6EECF244321}">
                <p14:modId xmlns:p14="http://schemas.microsoft.com/office/powerpoint/2010/main" val="1265616358"/>
              </p:ext>
            </p:extLst>
          </p:nvPr>
        </p:nvGraphicFramePr>
        <p:xfrm>
          <a:off x="8568274" y="5055452"/>
          <a:ext cx="3374256" cy="829307"/>
        </p:xfrm>
        <a:graphic>
          <a:graphicData uri="http://schemas.openxmlformats.org/drawingml/2006/table">
            <a:tbl>
              <a:tblPr firstRow="1" firstCol="1" bandRow="1"/>
              <a:tblGrid>
                <a:gridCol w="3374256">
                  <a:extLst>
                    <a:ext uri="{9D8B030D-6E8A-4147-A177-3AD203B41FA5}">
                      <a16:colId xmlns:a16="http://schemas.microsoft.com/office/drawing/2014/main" xmlns="" val="3520984732"/>
                    </a:ext>
                  </a:extLst>
                </a:gridCol>
              </a:tblGrid>
              <a:tr h="374073">
                <a:tc>
                  <a:txBody>
                    <a:bodyPr/>
                    <a:lstStyle/>
                    <a:p>
                      <a:pPr algn="ctr">
                        <a:spcAft>
                          <a:spcPts val="0"/>
                        </a:spcAft>
                        <a:tabLst>
                          <a:tab pos="450215" algn="l"/>
                        </a:tabLst>
                      </a:pPr>
                      <a:r>
                        <a:rPr lang="es-ES" sz="1200" dirty="0">
                          <a:effectLst/>
                          <a:latin typeface="Montserrat" pitchFamily="2" charset="77"/>
                          <a:ea typeface="Times New Roman" panose="02020603050405020304" pitchFamily="18" charset="0"/>
                          <a:cs typeface="Arial" panose="020B0604020202020204" pitchFamily="34" charset="0"/>
                        </a:rPr>
                        <a:t>Ejemplo: </a:t>
                      </a:r>
                    </a:p>
                    <a:p>
                      <a:pPr algn="ctr">
                        <a:spcAft>
                          <a:spcPts val="0"/>
                        </a:spcAft>
                        <a:tabLst>
                          <a:tab pos="450215" algn="l"/>
                        </a:tabLst>
                      </a:pPr>
                      <a:r>
                        <a:rPr lang="es-ES" sz="1200" dirty="0">
                          <a:effectLst/>
                          <a:latin typeface="Montserrat" pitchFamily="2" charset="77"/>
                          <a:ea typeface="Times New Roman" panose="02020603050405020304" pitchFamily="18" charset="0"/>
                          <a:cs typeface="Arial" panose="020B0604020202020204" pitchFamily="34" charset="0"/>
                        </a:rPr>
                        <a:t>Pulsera </a:t>
                      </a:r>
                      <a:r>
                        <a:rPr lang="es-ES" sz="1200" b="1" dirty="0">
                          <a:effectLst/>
                          <a:latin typeface="Montserrat" pitchFamily="2" charset="77"/>
                          <a:ea typeface="Times New Roman" panose="02020603050405020304" pitchFamily="18" charset="0"/>
                          <a:cs typeface="Arial" panose="020B0604020202020204" pitchFamily="34" charset="0"/>
                        </a:rPr>
                        <a:t>paciente desconocido</a:t>
                      </a:r>
                      <a:endParaRPr lang="es-MX" sz="12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1830528"/>
                  </a:ext>
                </a:extLst>
              </a:tr>
              <a:tr h="455234">
                <a:tc>
                  <a:txBody>
                    <a:bodyPr/>
                    <a:lstStyle/>
                    <a:p>
                      <a:pPr algn="just">
                        <a:spcAft>
                          <a:spcPts val="0"/>
                        </a:spcAft>
                        <a:tabLst>
                          <a:tab pos="450215" algn="l"/>
                        </a:tabLst>
                      </a:pPr>
                      <a:r>
                        <a:rPr lang="es-ES" sz="1200" b="1" dirty="0">
                          <a:effectLst/>
                          <a:latin typeface="Montserrat" pitchFamily="2" charset="77"/>
                          <a:ea typeface="Times New Roman" panose="02020603050405020304" pitchFamily="18" charset="0"/>
                          <a:cs typeface="Arial" panose="020B0604020202020204" pitchFamily="34" charset="0"/>
                        </a:rPr>
                        <a:t>   Nombre</a:t>
                      </a:r>
                      <a:r>
                        <a:rPr lang="es-ES" sz="1200" dirty="0">
                          <a:effectLst/>
                          <a:latin typeface="Montserrat" pitchFamily="2" charset="77"/>
                          <a:ea typeface="Times New Roman" panose="02020603050405020304" pitchFamily="18" charset="0"/>
                          <a:cs typeface="Arial" panose="020B0604020202020204" pitchFamily="34" charset="0"/>
                        </a:rPr>
                        <a:t>: Desconocido H</a:t>
                      </a:r>
                      <a:endParaRPr lang="es-MX" sz="12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0"/>
                        </a:spcAft>
                        <a:tabLst>
                          <a:tab pos="450215" algn="l"/>
                        </a:tabLst>
                      </a:pPr>
                      <a:r>
                        <a:rPr lang="es-ES" sz="1200" b="1" dirty="0">
                          <a:effectLst/>
                          <a:latin typeface="Montserrat" pitchFamily="2" charset="77"/>
                          <a:ea typeface="Times New Roman" panose="02020603050405020304" pitchFamily="18" charset="0"/>
                          <a:cs typeface="Arial" panose="020B0604020202020204" pitchFamily="34" charset="0"/>
                        </a:rPr>
                        <a:t>   NSS</a:t>
                      </a:r>
                      <a:r>
                        <a:rPr lang="es-ES" sz="1200" dirty="0">
                          <a:effectLst/>
                          <a:latin typeface="Montserrat" pitchFamily="2" charset="77"/>
                          <a:ea typeface="Times New Roman" panose="02020603050405020304" pitchFamily="18" charset="0"/>
                          <a:cs typeface="Arial" panose="020B0604020202020204" pitchFamily="34" charset="0"/>
                        </a:rPr>
                        <a:t>: 0411-19-5001-ND</a:t>
                      </a:r>
                      <a:endParaRPr lang="es-MX"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788" marR="537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08911612"/>
                  </a:ext>
                </a:extLst>
              </a:tr>
            </a:tbl>
          </a:graphicData>
        </a:graphic>
      </p:graphicFrame>
      <p:sp>
        <p:nvSpPr>
          <p:cNvPr id="26" name="14 Rectángulo">
            <a:extLst>
              <a:ext uri="{FF2B5EF4-FFF2-40B4-BE49-F238E27FC236}">
                <a16:creationId xmlns:a16="http://schemas.microsoft.com/office/drawing/2014/main" xmlns="" id="{BCCDABB7-C626-F344-81C2-7A5856788502}"/>
              </a:ext>
            </a:extLst>
          </p:cNvPr>
          <p:cNvSpPr/>
          <p:nvPr/>
        </p:nvSpPr>
        <p:spPr>
          <a:xfrm>
            <a:off x="9510880" y="4554567"/>
            <a:ext cx="1430257" cy="345687"/>
          </a:xfrm>
          <a:prstGeom prst="rect">
            <a:avLst/>
          </a:prstGeom>
        </p:spPr>
        <p:txBody>
          <a:bodyPr wrap="square" lIns="68022" tIns="34012" rIns="68022" bIns="34012">
            <a:spAutoFit/>
          </a:bodyPr>
          <a:lstStyle/>
          <a:p>
            <a:pPr algn="ctr" defTabSz="543236" fontAlgn="base">
              <a:spcBef>
                <a:spcPct val="0"/>
              </a:spcBef>
              <a:spcAft>
                <a:spcPct val="0"/>
              </a:spcAft>
            </a:pPr>
            <a:r>
              <a:rPr lang="es-ES_tradnl" b="1" dirty="0">
                <a:solidFill>
                  <a:srgbClr val="1D4136"/>
                </a:solidFill>
                <a:latin typeface="Montserrat" pitchFamily="2" charset="77"/>
                <a:cs typeface="Arial" charset="0"/>
              </a:rPr>
              <a:t>Ejemplo</a:t>
            </a:r>
          </a:p>
        </p:txBody>
      </p:sp>
      <p:sp>
        <p:nvSpPr>
          <p:cNvPr id="27" name="Rectángulo 14">
            <a:extLst>
              <a:ext uri="{FF2B5EF4-FFF2-40B4-BE49-F238E27FC236}">
                <a16:creationId xmlns:a16="http://schemas.microsoft.com/office/drawing/2014/main" xmlns="" id="{54652E9C-D374-1D40-BD8D-7CA35884112A}"/>
              </a:ext>
            </a:extLst>
          </p:cNvPr>
          <p:cNvSpPr>
            <a:spLocks noChangeArrowheads="1"/>
          </p:cNvSpPr>
          <p:nvPr/>
        </p:nvSpPr>
        <p:spPr bwMode="auto">
          <a:xfrm>
            <a:off x="60004" y="6530036"/>
            <a:ext cx="3607072" cy="28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2" tIns="34012" rIns="68022" bIns="34012">
            <a:spAutoFit/>
          </a:bodyPr>
          <a:lstStyle/>
          <a:p>
            <a:pPr defTabSz="543236" fontAlgn="base">
              <a:spcBef>
                <a:spcPct val="0"/>
              </a:spcBef>
              <a:spcAft>
                <a:spcPct val="0"/>
              </a:spcAft>
            </a:pPr>
            <a:r>
              <a:rPr lang="es-ES" sz="700" dirty="0">
                <a:solidFill>
                  <a:prstClr val="white"/>
                </a:solidFill>
                <a:latin typeface="Montserrat ExtraBold" pitchFamily="2" charset="0"/>
                <a:cs typeface="Arial" charset="0"/>
              </a:rPr>
              <a:t>METAS INTERNACIONALES DE SEGURIDAD DEL PACIENTE</a:t>
            </a:r>
          </a:p>
          <a:p>
            <a:pPr defTabSz="543236" fontAlgn="base">
              <a:spcBef>
                <a:spcPct val="0"/>
              </a:spcBef>
              <a:spcAft>
                <a:spcPct val="0"/>
              </a:spcAft>
            </a:pPr>
            <a:endParaRPr lang="es-ES" sz="700" dirty="0">
              <a:solidFill>
                <a:prstClr val="white"/>
              </a:solidFill>
              <a:latin typeface="Montserrat ExtraBold" pitchFamily="2" charset="0"/>
              <a:ea typeface="Montserrat ExtraBold" pitchFamily="2" charset="0"/>
              <a:cs typeface="Montserrat ExtraBold" pitchFamily="2" charset="0"/>
            </a:endParaRPr>
          </a:p>
        </p:txBody>
      </p:sp>
    </p:spTree>
    <p:extLst>
      <p:ext uri="{BB962C8B-B14F-4D97-AF65-F5344CB8AC3E}">
        <p14:creationId xmlns:p14="http://schemas.microsoft.com/office/powerpoint/2010/main" val="1750778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presenta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resenta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6FD03E494956F4E9A1D342D76580B0A" ma:contentTypeVersion="1" ma:contentTypeDescription="Crear nuevo documento." ma:contentTypeScope="" ma:versionID="3d3e1c2ac676938f0249d38581db97c6">
  <xsd:schema xmlns:xsd="http://www.w3.org/2001/XMLSchema" xmlns:xs="http://www.w3.org/2001/XMLSchema" xmlns:p="http://schemas.microsoft.com/office/2006/metadata/properties" xmlns:ns1="http://schemas.microsoft.com/sharepoint/v3" targetNamespace="http://schemas.microsoft.com/office/2006/metadata/properties" ma:root="true" ma:fieldsID="0fa58ab6bdef439119b64b6b50b7cac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8C651B2-F31E-4D05-8D4F-556AAA612904}">
  <ds:schemaRefs>
    <ds:schemaRef ds:uri="http://schemas.microsoft.com/sharepoint/v3/contenttype/forms"/>
  </ds:schemaRefs>
</ds:datastoreItem>
</file>

<file path=customXml/itemProps2.xml><?xml version="1.0" encoding="utf-8"?>
<ds:datastoreItem xmlns:ds="http://schemas.openxmlformats.org/officeDocument/2006/customXml" ds:itemID="{E2C4E356-2B19-4DF5-A8FE-3582A7FAE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00B569-9A66-4994-8D78-2CBCC075661C}">
  <ds:schemaRefs>
    <ds:schemaRef ds:uri="http://purl.org/dc/terms/"/>
    <ds:schemaRef ds:uri="http://purl.org/dc/dcmitype/"/>
    <ds:schemaRef ds:uri="http://schemas.microsoft.com/office/infopath/2007/PartnerControls"/>
    <ds:schemaRef ds:uri="http://schemas.microsoft.com/sharepoint/v3"/>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1935</TotalTime>
  <Words>4935</Words>
  <Application>Microsoft Office PowerPoint</Application>
  <PresentationFormat>Personalizado</PresentationFormat>
  <Paragraphs>675</Paragraphs>
  <Slides>54</Slides>
  <Notes>52</Notes>
  <HiddenSlides>0</HiddenSlides>
  <MMClips>0</MMClips>
  <ScaleCrop>false</ScaleCrop>
  <HeadingPairs>
    <vt:vector size="6" baseType="variant">
      <vt:variant>
        <vt:lpstr>Fuentes usadas</vt:lpstr>
      </vt:variant>
      <vt:variant>
        <vt:i4>16</vt:i4>
      </vt:variant>
      <vt:variant>
        <vt:lpstr>Tema</vt:lpstr>
      </vt:variant>
      <vt:variant>
        <vt:i4>3</vt:i4>
      </vt:variant>
      <vt:variant>
        <vt:lpstr>Títulos de diapositiva</vt:lpstr>
      </vt:variant>
      <vt:variant>
        <vt:i4>54</vt:i4>
      </vt:variant>
    </vt:vector>
  </HeadingPairs>
  <TitlesOfParts>
    <vt:vector size="73" baseType="lpstr">
      <vt:lpstr>Arial</vt:lpstr>
      <vt:lpstr>Montserrat Regular</vt:lpstr>
      <vt:lpstr>Montserrat Bold</vt:lpstr>
      <vt:lpstr>Mongolian Baiti</vt:lpstr>
      <vt:lpstr>Wingdings</vt:lpstr>
      <vt:lpstr>Montserrat ExtraBold</vt:lpstr>
      <vt:lpstr>MS PGothic</vt:lpstr>
      <vt:lpstr>Times New Roman</vt:lpstr>
      <vt:lpstr>Montserrat SemiBold</vt:lpstr>
      <vt:lpstr>Calibri</vt:lpstr>
      <vt:lpstr>Courier New</vt:lpstr>
      <vt:lpstr>Montserrat Medium</vt:lpstr>
      <vt:lpstr>Montserrat Light</vt:lpstr>
      <vt:lpstr>Montserrat</vt:lpstr>
      <vt:lpstr>Symbol</vt:lpstr>
      <vt:lpstr>Helvetica</vt:lpstr>
      <vt:lpstr>Tema de Office</vt:lpstr>
      <vt:lpstr>1_presentacion</vt:lpstr>
      <vt:lpstr>presentacion</vt:lpstr>
      <vt:lpstr> PLAN EMERGENTE DE CAPACITACION  PARA MEJORA DE PROCESOS ASISTENCIALES  RETO DE 120 DÍAS     HGZ89 “Chapultepec”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Soporte1</cp:lastModifiedBy>
  <cp:revision>102</cp:revision>
  <dcterms:created xsi:type="dcterms:W3CDTF">2018-12-04T03:27:02Z</dcterms:created>
  <dcterms:modified xsi:type="dcterms:W3CDTF">2021-10-11T20:28:22Z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0x01010046FD03E494956F4E9A1D342D76580B0A</vt:lpwstr>
  </property>
</Properties>
</file>